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31" r:id="rId2"/>
    <p:sldId id="340" r:id="rId3"/>
    <p:sldId id="347" r:id="rId4"/>
    <p:sldId id="333" r:id="rId5"/>
    <p:sldId id="338" r:id="rId6"/>
    <p:sldId id="339" r:id="rId7"/>
    <p:sldId id="348" r:id="rId8"/>
    <p:sldId id="336" r:id="rId9"/>
    <p:sldId id="334" r:id="rId10"/>
    <p:sldId id="335" r:id="rId11"/>
    <p:sldId id="341" r:id="rId12"/>
    <p:sldId id="346" r:id="rId13"/>
    <p:sldId id="342" r:id="rId14"/>
    <p:sldId id="345" r:id="rId15"/>
    <p:sldId id="343" r:id="rId16"/>
    <p:sldId id="344" r:id="rId17"/>
    <p:sldId id="332" r:id="rId18"/>
    <p:sldId id="327" r:id="rId19"/>
    <p:sldId id="328" r:id="rId20"/>
    <p:sldId id="329" r:id="rId21"/>
    <p:sldId id="311" r:id="rId22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hanna Moura Veiga" initials="IMV" lastIdx="1" clrIdx="0">
    <p:extLst>
      <p:ext uri="{19B8F6BF-5375-455C-9EA6-DF929625EA0E}">
        <p15:presenceInfo xmlns:p15="http://schemas.microsoft.com/office/powerpoint/2012/main" userId="S-1-5-21-1575553858-1510043370-654838779-35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4" autoAdjust="0"/>
    <p:restoredTop sz="94464" autoAdjust="0"/>
  </p:normalViewPr>
  <p:slideViewPr>
    <p:cSldViewPr>
      <p:cViewPr varScale="1">
        <p:scale>
          <a:sx n="109" d="100"/>
          <a:sy n="109" d="100"/>
        </p:scale>
        <p:origin x="20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3C1E6-FE2D-43FD-9580-DA0F3D45DE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B679E2-09EC-44BB-B0BE-78BC14E128D3}">
      <dgm:prSet phldrT="[Texto]"/>
      <dgm:spPr/>
      <dgm:t>
        <a:bodyPr/>
        <a:lstStyle/>
        <a:p>
          <a:r>
            <a:rPr lang="pt-BR" dirty="0"/>
            <a:t>Seguridade Social</a:t>
          </a:r>
        </a:p>
      </dgm:t>
    </dgm:pt>
    <dgm:pt modelId="{D4468A19-B172-4FE2-97C0-DE036528A9CB}" type="parTrans" cxnId="{B586AB33-003A-4BCD-8602-A0E708F1AFE9}">
      <dgm:prSet/>
      <dgm:spPr/>
      <dgm:t>
        <a:bodyPr/>
        <a:lstStyle/>
        <a:p>
          <a:endParaRPr lang="pt-BR"/>
        </a:p>
      </dgm:t>
    </dgm:pt>
    <dgm:pt modelId="{AC6A7721-F982-46B4-A4C7-CDF78F2F48AC}" type="sibTrans" cxnId="{B586AB33-003A-4BCD-8602-A0E708F1AFE9}">
      <dgm:prSet/>
      <dgm:spPr/>
      <dgm:t>
        <a:bodyPr/>
        <a:lstStyle/>
        <a:p>
          <a:endParaRPr lang="pt-BR"/>
        </a:p>
      </dgm:t>
    </dgm:pt>
    <dgm:pt modelId="{57787291-56A8-424E-ADD0-7C54C844DE36}">
      <dgm:prSet phldrT="[Texto]"/>
      <dgm:spPr/>
      <dgm:t>
        <a:bodyPr/>
        <a:lstStyle/>
        <a:p>
          <a:r>
            <a:rPr lang="pt-BR" dirty="0"/>
            <a:t>Saúde</a:t>
          </a:r>
        </a:p>
      </dgm:t>
    </dgm:pt>
    <dgm:pt modelId="{596C895C-4D43-4CB1-8800-354E3B332C3E}" type="parTrans" cxnId="{B7388198-D2D8-4CF8-9A2D-6226DF315C0A}">
      <dgm:prSet/>
      <dgm:spPr/>
      <dgm:t>
        <a:bodyPr/>
        <a:lstStyle/>
        <a:p>
          <a:endParaRPr lang="pt-BR"/>
        </a:p>
      </dgm:t>
    </dgm:pt>
    <dgm:pt modelId="{A20BC59C-475E-4FD9-828A-199A0737FC52}" type="sibTrans" cxnId="{B7388198-D2D8-4CF8-9A2D-6226DF315C0A}">
      <dgm:prSet/>
      <dgm:spPr/>
      <dgm:t>
        <a:bodyPr/>
        <a:lstStyle/>
        <a:p>
          <a:endParaRPr lang="pt-BR"/>
        </a:p>
      </dgm:t>
    </dgm:pt>
    <dgm:pt modelId="{BB1A06A4-F1C2-4F36-84A5-14818FA31B48}">
      <dgm:prSet phldrT="[Texto]"/>
      <dgm:spPr/>
      <dgm:t>
        <a:bodyPr/>
        <a:lstStyle/>
        <a:p>
          <a:r>
            <a:rPr lang="pt-BR" dirty="0"/>
            <a:t>Assistência</a:t>
          </a:r>
        </a:p>
      </dgm:t>
    </dgm:pt>
    <dgm:pt modelId="{805E05F8-4546-4B64-B9FE-66EB4ED0D9BE}" type="parTrans" cxnId="{B7D4D44E-2512-44C9-8E99-2D59170DA151}">
      <dgm:prSet/>
      <dgm:spPr/>
      <dgm:t>
        <a:bodyPr/>
        <a:lstStyle/>
        <a:p>
          <a:endParaRPr lang="pt-BR"/>
        </a:p>
      </dgm:t>
    </dgm:pt>
    <dgm:pt modelId="{2BECF48D-A6A3-4004-8D2B-B062DF0D3DF2}" type="sibTrans" cxnId="{B7D4D44E-2512-44C9-8E99-2D59170DA151}">
      <dgm:prSet/>
      <dgm:spPr/>
      <dgm:t>
        <a:bodyPr/>
        <a:lstStyle/>
        <a:p>
          <a:endParaRPr lang="pt-BR"/>
        </a:p>
      </dgm:t>
    </dgm:pt>
    <dgm:pt modelId="{5A9E58B5-B453-4091-9773-F68061CD775B}">
      <dgm:prSet phldrT="[Texto]"/>
      <dgm:spPr/>
      <dgm:t>
        <a:bodyPr/>
        <a:lstStyle/>
        <a:p>
          <a:r>
            <a:rPr lang="pt-BR" dirty="0"/>
            <a:t>Previdência</a:t>
          </a:r>
        </a:p>
      </dgm:t>
    </dgm:pt>
    <dgm:pt modelId="{5A0A3692-83FB-4141-A96F-961CF2C1DACD}" type="parTrans" cxnId="{518F7A7E-6951-478C-AD10-99BDADA91407}">
      <dgm:prSet/>
      <dgm:spPr/>
      <dgm:t>
        <a:bodyPr/>
        <a:lstStyle/>
        <a:p>
          <a:endParaRPr lang="pt-BR"/>
        </a:p>
      </dgm:t>
    </dgm:pt>
    <dgm:pt modelId="{A0E5F225-36C2-4D57-97FC-4197F2ACAEF9}" type="sibTrans" cxnId="{518F7A7E-6951-478C-AD10-99BDADA91407}">
      <dgm:prSet/>
      <dgm:spPr/>
      <dgm:t>
        <a:bodyPr/>
        <a:lstStyle/>
        <a:p>
          <a:endParaRPr lang="pt-BR"/>
        </a:p>
      </dgm:t>
    </dgm:pt>
    <dgm:pt modelId="{B1F00BDB-0FEB-44D7-934F-D12769941B60}" type="pres">
      <dgm:prSet presAssocID="{8BB3C1E6-FE2D-43FD-9580-DA0F3D45DE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554D2A6-E7F1-498F-A15B-7E08587DEDC6}" type="pres">
      <dgm:prSet presAssocID="{32B679E2-09EC-44BB-B0BE-78BC14E128D3}" presName="hierRoot1" presStyleCnt="0">
        <dgm:presLayoutVars>
          <dgm:hierBranch val="init"/>
        </dgm:presLayoutVars>
      </dgm:prSet>
      <dgm:spPr/>
    </dgm:pt>
    <dgm:pt modelId="{2B6E447A-B322-437D-9ADF-8BFB2816DFE0}" type="pres">
      <dgm:prSet presAssocID="{32B679E2-09EC-44BB-B0BE-78BC14E128D3}" presName="rootComposite1" presStyleCnt="0"/>
      <dgm:spPr/>
    </dgm:pt>
    <dgm:pt modelId="{D23A51BF-06B5-440A-BF3C-4BB9D8A2E10C}" type="pres">
      <dgm:prSet presAssocID="{32B679E2-09EC-44BB-B0BE-78BC14E128D3}" presName="rootText1" presStyleLbl="node0" presStyleIdx="0" presStyleCnt="1" custLinFactNeighborX="-879" custLinFactNeighborY="-548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E95ADB0-AA21-4C7B-B198-740C0662F528}" type="pres">
      <dgm:prSet presAssocID="{32B679E2-09EC-44BB-B0BE-78BC14E128D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A295B13-FA76-438A-8697-B7251296A0E1}" type="pres">
      <dgm:prSet presAssocID="{32B679E2-09EC-44BB-B0BE-78BC14E128D3}" presName="hierChild2" presStyleCnt="0"/>
      <dgm:spPr/>
    </dgm:pt>
    <dgm:pt modelId="{329535D5-57C3-4F95-9D01-CEAFE816F2C5}" type="pres">
      <dgm:prSet presAssocID="{596C895C-4D43-4CB1-8800-354E3B332C3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FB50A54B-1AD5-4927-929C-A692DFF2DBEA}" type="pres">
      <dgm:prSet presAssocID="{57787291-56A8-424E-ADD0-7C54C844DE36}" presName="hierRoot2" presStyleCnt="0">
        <dgm:presLayoutVars>
          <dgm:hierBranch val="init"/>
        </dgm:presLayoutVars>
      </dgm:prSet>
      <dgm:spPr/>
    </dgm:pt>
    <dgm:pt modelId="{7868EE31-09AE-476B-81B1-C6D3BD0299C4}" type="pres">
      <dgm:prSet presAssocID="{57787291-56A8-424E-ADD0-7C54C844DE36}" presName="rootComposite" presStyleCnt="0"/>
      <dgm:spPr/>
    </dgm:pt>
    <dgm:pt modelId="{7D35BDDB-52E6-440A-B90E-D3B40FDF297E}" type="pres">
      <dgm:prSet presAssocID="{57787291-56A8-424E-ADD0-7C54C844DE36}" presName="rootText" presStyleLbl="node2" presStyleIdx="0" presStyleCnt="3" custLinFactNeighborX="407" custLinFactNeighborY="-52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4082889-9EB8-48B9-9A6F-DCFEA4D01DB2}" type="pres">
      <dgm:prSet presAssocID="{57787291-56A8-424E-ADD0-7C54C844DE36}" presName="rootConnector" presStyleLbl="node2" presStyleIdx="0" presStyleCnt="3"/>
      <dgm:spPr/>
      <dgm:t>
        <a:bodyPr/>
        <a:lstStyle/>
        <a:p>
          <a:endParaRPr lang="pt-BR"/>
        </a:p>
      </dgm:t>
    </dgm:pt>
    <dgm:pt modelId="{AEE951A3-58BF-4170-89F5-ED7AFC04E9C5}" type="pres">
      <dgm:prSet presAssocID="{57787291-56A8-424E-ADD0-7C54C844DE36}" presName="hierChild4" presStyleCnt="0"/>
      <dgm:spPr/>
    </dgm:pt>
    <dgm:pt modelId="{26A20A81-FA55-418A-96C0-405BBA50B73C}" type="pres">
      <dgm:prSet presAssocID="{57787291-56A8-424E-ADD0-7C54C844DE36}" presName="hierChild5" presStyleCnt="0"/>
      <dgm:spPr/>
    </dgm:pt>
    <dgm:pt modelId="{F3B26D33-7586-4E26-B691-A4E5985B0A2D}" type="pres">
      <dgm:prSet presAssocID="{805E05F8-4546-4B64-B9FE-66EB4ED0D9BE}" presName="Name37" presStyleLbl="parChTrans1D2" presStyleIdx="1" presStyleCnt="3"/>
      <dgm:spPr/>
      <dgm:t>
        <a:bodyPr/>
        <a:lstStyle/>
        <a:p>
          <a:endParaRPr lang="pt-BR"/>
        </a:p>
      </dgm:t>
    </dgm:pt>
    <dgm:pt modelId="{7C794F27-717B-41D4-BEC9-FEF1A8F6E5BC}" type="pres">
      <dgm:prSet presAssocID="{BB1A06A4-F1C2-4F36-84A5-14818FA31B48}" presName="hierRoot2" presStyleCnt="0">
        <dgm:presLayoutVars>
          <dgm:hierBranch val="init"/>
        </dgm:presLayoutVars>
      </dgm:prSet>
      <dgm:spPr/>
    </dgm:pt>
    <dgm:pt modelId="{24DD20FE-0413-4E9E-B5FE-E3C429E1A248}" type="pres">
      <dgm:prSet presAssocID="{BB1A06A4-F1C2-4F36-84A5-14818FA31B48}" presName="rootComposite" presStyleCnt="0"/>
      <dgm:spPr/>
    </dgm:pt>
    <dgm:pt modelId="{C947CB49-CB02-4350-936D-4DF240C36069}" type="pres">
      <dgm:prSet presAssocID="{BB1A06A4-F1C2-4F36-84A5-14818FA31B48}" presName="rootText" presStyleLbl="node2" presStyleIdx="1" presStyleCnt="3" custLinFactNeighborX="-879" custLinFactNeighborY="-52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490C2B-D702-402E-BAB2-11A6F5CBE3E2}" type="pres">
      <dgm:prSet presAssocID="{BB1A06A4-F1C2-4F36-84A5-14818FA31B48}" presName="rootConnector" presStyleLbl="node2" presStyleIdx="1" presStyleCnt="3"/>
      <dgm:spPr/>
      <dgm:t>
        <a:bodyPr/>
        <a:lstStyle/>
        <a:p>
          <a:endParaRPr lang="pt-BR"/>
        </a:p>
      </dgm:t>
    </dgm:pt>
    <dgm:pt modelId="{7AB5403A-A74C-49B6-AEEE-B72250733D47}" type="pres">
      <dgm:prSet presAssocID="{BB1A06A4-F1C2-4F36-84A5-14818FA31B48}" presName="hierChild4" presStyleCnt="0"/>
      <dgm:spPr/>
    </dgm:pt>
    <dgm:pt modelId="{5FDE07D3-15CB-4D02-9C9D-A4C59E471E62}" type="pres">
      <dgm:prSet presAssocID="{BB1A06A4-F1C2-4F36-84A5-14818FA31B48}" presName="hierChild5" presStyleCnt="0"/>
      <dgm:spPr/>
    </dgm:pt>
    <dgm:pt modelId="{EB8482BC-8D95-4CB6-AC0F-3759C5A426B8}" type="pres">
      <dgm:prSet presAssocID="{5A0A3692-83FB-4141-A96F-961CF2C1DACD}" presName="Name37" presStyleLbl="parChTrans1D2" presStyleIdx="2" presStyleCnt="3"/>
      <dgm:spPr/>
      <dgm:t>
        <a:bodyPr/>
        <a:lstStyle/>
        <a:p>
          <a:endParaRPr lang="pt-BR"/>
        </a:p>
      </dgm:t>
    </dgm:pt>
    <dgm:pt modelId="{E7E53985-71DE-478D-93F6-C247F3687A5C}" type="pres">
      <dgm:prSet presAssocID="{5A9E58B5-B453-4091-9773-F68061CD775B}" presName="hierRoot2" presStyleCnt="0">
        <dgm:presLayoutVars>
          <dgm:hierBranch val="init"/>
        </dgm:presLayoutVars>
      </dgm:prSet>
      <dgm:spPr/>
    </dgm:pt>
    <dgm:pt modelId="{2542842D-B2E9-4CDD-9BE1-8D9ED81D593F}" type="pres">
      <dgm:prSet presAssocID="{5A9E58B5-B453-4091-9773-F68061CD775B}" presName="rootComposite" presStyleCnt="0"/>
      <dgm:spPr/>
    </dgm:pt>
    <dgm:pt modelId="{B0017386-FE1A-4A83-B2AD-8214D4FBD9B0}" type="pres">
      <dgm:prSet presAssocID="{5A9E58B5-B453-4091-9773-F68061CD775B}" presName="rootText" presStyleLbl="node2" presStyleIdx="2" presStyleCnt="3" custLinFactNeighborX="829" custLinFactNeighborY="-52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31E1C4-099A-4378-A9C0-A555B0F6900B}" type="pres">
      <dgm:prSet presAssocID="{5A9E58B5-B453-4091-9773-F68061CD775B}" presName="rootConnector" presStyleLbl="node2" presStyleIdx="2" presStyleCnt="3"/>
      <dgm:spPr/>
      <dgm:t>
        <a:bodyPr/>
        <a:lstStyle/>
        <a:p>
          <a:endParaRPr lang="pt-BR"/>
        </a:p>
      </dgm:t>
    </dgm:pt>
    <dgm:pt modelId="{C80D3787-07C1-4366-9A66-50C9052556DB}" type="pres">
      <dgm:prSet presAssocID="{5A9E58B5-B453-4091-9773-F68061CD775B}" presName="hierChild4" presStyleCnt="0"/>
      <dgm:spPr/>
    </dgm:pt>
    <dgm:pt modelId="{CB3B2544-32DD-488B-9A0A-2CD62B68CA9B}" type="pres">
      <dgm:prSet presAssocID="{5A9E58B5-B453-4091-9773-F68061CD775B}" presName="hierChild5" presStyleCnt="0"/>
      <dgm:spPr/>
    </dgm:pt>
    <dgm:pt modelId="{86AF6F0B-F781-426B-BBDD-267AE65406F9}" type="pres">
      <dgm:prSet presAssocID="{32B679E2-09EC-44BB-B0BE-78BC14E128D3}" presName="hierChild3" presStyleCnt="0"/>
      <dgm:spPr/>
    </dgm:pt>
  </dgm:ptLst>
  <dgm:cxnLst>
    <dgm:cxn modelId="{82E168A5-3E09-4480-B693-6891507CB061}" type="presOf" srcId="{5A9E58B5-B453-4091-9773-F68061CD775B}" destId="{B0017386-FE1A-4A83-B2AD-8214D4FBD9B0}" srcOrd="0" destOrd="0" presId="urn:microsoft.com/office/officeart/2005/8/layout/orgChart1"/>
    <dgm:cxn modelId="{F6FAA1D5-A68D-46EE-8D01-9910A8F4715E}" type="presOf" srcId="{57787291-56A8-424E-ADD0-7C54C844DE36}" destId="{C4082889-9EB8-48B9-9A6F-DCFEA4D01DB2}" srcOrd="1" destOrd="0" presId="urn:microsoft.com/office/officeart/2005/8/layout/orgChart1"/>
    <dgm:cxn modelId="{44A87AB5-2902-4F61-94C8-1423A7CFED12}" type="presOf" srcId="{32B679E2-09EC-44BB-B0BE-78BC14E128D3}" destId="{D23A51BF-06B5-440A-BF3C-4BB9D8A2E10C}" srcOrd="0" destOrd="0" presId="urn:microsoft.com/office/officeart/2005/8/layout/orgChart1"/>
    <dgm:cxn modelId="{B7388198-D2D8-4CF8-9A2D-6226DF315C0A}" srcId="{32B679E2-09EC-44BB-B0BE-78BC14E128D3}" destId="{57787291-56A8-424E-ADD0-7C54C844DE36}" srcOrd="0" destOrd="0" parTransId="{596C895C-4D43-4CB1-8800-354E3B332C3E}" sibTransId="{A20BC59C-475E-4FD9-828A-199A0737FC52}"/>
    <dgm:cxn modelId="{A609AD65-23F4-44EA-A60E-6034033277AB}" type="presOf" srcId="{BB1A06A4-F1C2-4F36-84A5-14818FA31B48}" destId="{C947CB49-CB02-4350-936D-4DF240C36069}" srcOrd="0" destOrd="0" presId="urn:microsoft.com/office/officeart/2005/8/layout/orgChart1"/>
    <dgm:cxn modelId="{C4309BE4-4E93-412C-AA35-DBF02E67C074}" type="presOf" srcId="{5A0A3692-83FB-4141-A96F-961CF2C1DACD}" destId="{EB8482BC-8D95-4CB6-AC0F-3759C5A426B8}" srcOrd="0" destOrd="0" presId="urn:microsoft.com/office/officeart/2005/8/layout/orgChart1"/>
    <dgm:cxn modelId="{1314610D-A169-4E53-94C9-AFF03B24061E}" type="presOf" srcId="{57787291-56A8-424E-ADD0-7C54C844DE36}" destId="{7D35BDDB-52E6-440A-B90E-D3B40FDF297E}" srcOrd="0" destOrd="0" presId="urn:microsoft.com/office/officeart/2005/8/layout/orgChart1"/>
    <dgm:cxn modelId="{919F34CA-B007-4D12-91C3-5A6C90194894}" type="presOf" srcId="{5A9E58B5-B453-4091-9773-F68061CD775B}" destId="{7431E1C4-099A-4378-A9C0-A555B0F6900B}" srcOrd="1" destOrd="0" presId="urn:microsoft.com/office/officeart/2005/8/layout/orgChart1"/>
    <dgm:cxn modelId="{42A95FD5-1681-42A4-8D97-16C9E6C3C5BA}" type="presOf" srcId="{596C895C-4D43-4CB1-8800-354E3B332C3E}" destId="{329535D5-57C3-4F95-9D01-CEAFE816F2C5}" srcOrd="0" destOrd="0" presId="urn:microsoft.com/office/officeart/2005/8/layout/orgChart1"/>
    <dgm:cxn modelId="{39ED15A9-47AB-428B-A851-4DE50EEE3719}" type="presOf" srcId="{BB1A06A4-F1C2-4F36-84A5-14818FA31B48}" destId="{85490C2B-D702-402E-BAB2-11A6F5CBE3E2}" srcOrd="1" destOrd="0" presId="urn:microsoft.com/office/officeart/2005/8/layout/orgChart1"/>
    <dgm:cxn modelId="{407B9356-561F-4FF1-8176-92B2627CECF9}" type="presOf" srcId="{32B679E2-09EC-44BB-B0BE-78BC14E128D3}" destId="{EE95ADB0-AA21-4C7B-B198-740C0662F528}" srcOrd="1" destOrd="0" presId="urn:microsoft.com/office/officeart/2005/8/layout/orgChart1"/>
    <dgm:cxn modelId="{B586AB33-003A-4BCD-8602-A0E708F1AFE9}" srcId="{8BB3C1E6-FE2D-43FD-9580-DA0F3D45DE3E}" destId="{32B679E2-09EC-44BB-B0BE-78BC14E128D3}" srcOrd="0" destOrd="0" parTransId="{D4468A19-B172-4FE2-97C0-DE036528A9CB}" sibTransId="{AC6A7721-F982-46B4-A4C7-CDF78F2F48AC}"/>
    <dgm:cxn modelId="{91816463-A5F2-4627-9F41-118DF2FAB5D0}" type="presOf" srcId="{8BB3C1E6-FE2D-43FD-9580-DA0F3D45DE3E}" destId="{B1F00BDB-0FEB-44D7-934F-D12769941B60}" srcOrd="0" destOrd="0" presId="urn:microsoft.com/office/officeart/2005/8/layout/orgChart1"/>
    <dgm:cxn modelId="{518F7A7E-6951-478C-AD10-99BDADA91407}" srcId="{32B679E2-09EC-44BB-B0BE-78BC14E128D3}" destId="{5A9E58B5-B453-4091-9773-F68061CD775B}" srcOrd="2" destOrd="0" parTransId="{5A0A3692-83FB-4141-A96F-961CF2C1DACD}" sibTransId="{A0E5F225-36C2-4D57-97FC-4197F2ACAEF9}"/>
    <dgm:cxn modelId="{B7D4D44E-2512-44C9-8E99-2D59170DA151}" srcId="{32B679E2-09EC-44BB-B0BE-78BC14E128D3}" destId="{BB1A06A4-F1C2-4F36-84A5-14818FA31B48}" srcOrd="1" destOrd="0" parTransId="{805E05F8-4546-4B64-B9FE-66EB4ED0D9BE}" sibTransId="{2BECF48D-A6A3-4004-8D2B-B062DF0D3DF2}"/>
    <dgm:cxn modelId="{0326A9FE-AE60-481A-8AAC-AC26B1BC3217}" type="presOf" srcId="{805E05F8-4546-4B64-B9FE-66EB4ED0D9BE}" destId="{F3B26D33-7586-4E26-B691-A4E5985B0A2D}" srcOrd="0" destOrd="0" presId="urn:microsoft.com/office/officeart/2005/8/layout/orgChart1"/>
    <dgm:cxn modelId="{18FA8EF2-026C-41F8-9305-77F868495A59}" type="presParOf" srcId="{B1F00BDB-0FEB-44D7-934F-D12769941B60}" destId="{7554D2A6-E7F1-498F-A15B-7E08587DEDC6}" srcOrd="0" destOrd="0" presId="urn:microsoft.com/office/officeart/2005/8/layout/orgChart1"/>
    <dgm:cxn modelId="{8D3AF8AF-64BE-4DA0-A52A-DA102C3B46DA}" type="presParOf" srcId="{7554D2A6-E7F1-498F-A15B-7E08587DEDC6}" destId="{2B6E447A-B322-437D-9ADF-8BFB2816DFE0}" srcOrd="0" destOrd="0" presId="urn:microsoft.com/office/officeart/2005/8/layout/orgChart1"/>
    <dgm:cxn modelId="{E479B416-15D8-4BDA-8E95-D77801F2F2E5}" type="presParOf" srcId="{2B6E447A-B322-437D-9ADF-8BFB2816DFE0}" destId="{D23A51BF-06B5-440A-BF3C-4BB9D8A2E10C}" srcOrd="0" destOrd="0" presId="urn:microsoft.com/office/officeart/2005/8/layout/orgChart1"/>
    <dgm:cxn modelId="{5DB66D07-97BB-4B4E-BE11-405155695385}" type="presParOf" srcId="{2B6E447A-B322-437D-9ADF-8BFB2816DFE0}" destId="{EE95ADB0-AA21-4C7B-B198-740C0662F528}" srcOrd="1" destOrd="0" presId="urn:microsoft.com/office/officeart/2005/8/layout/orgChart1"/>
    <dgm:cxn modelId="{A0A061A8-49C5-4497-8326-41030546F7B5}" type="presParOf" srcId="{7554D2A6-E7F1-498F-A15B-7E08587DEDC6}" destId="{8A295B13-FA76-438A-8697-B7251296A0E1}" srcOrd="1" destOrd="0" presId="urn:microsoft.com/office/officeart/2005/8/layout/orgChart1"/>
    <dgm:cxn modelId="{D4578CFB-8B70-4153-AAB7-E735BCD2415F}" type="presParOf" srcId="{8A295B13-FA76-438A-8697-B7251296A0E1}" destId="{329535D5-57C3-4F95-9D01-CEAFE816F2C5}" srcOrd="0" destOrd="0" presId="urn:microsoft.com/office/officeart/2005/8/layout/orgChart1"/>
    <dgm:cxn modelId="{66E884E8-C9E4-4DB3-945A-CC8D87D2472D}" type="presParOf" srcId="{8A295B13-FA76-438A-8697-B7251296A0E1}" destId="{FB50A54B-1AD5-4927-929C-A692DFF2DBEA}" srcOrd="1" destOrd="0" presId="urn:microsoft.com/office/officeart/2005/8/layout/orgChart1"/>
    <dgm:cxn modelId="{DDD5FB40-A9B5-409C-8FA2-FB45A1BD8915}" type="presParOf" srcId="{FB50A54B-1AD5-4927-929C-A692DFF2DBEA}" destId="{7868EE31-09AE-476B-81B1-C6D3BD0299C4}" srcOrd="0" destOrd="0" presId="urn:microsoft.com/office/officeart/2005/8/layout/orgChart1"/>
    <dgm:cxn modelId="{46829DDC-F52E-472B-9849-ABA5271E20F3}" type="presParOf" srcId="{7868EE31-09AE-476B-81B1-C6D3BD0299C4}" destId="{7D35BDDB-52E6-440A-B90E-D3B40FDF297E}" srcOrd="0" destOrd="0" presId="urn:microsoft.com/office/officeart/2005/8/layout/orgChart1"/>
    <dgm:cxn modelId="{99D694FB-B047-43E8-8DC8-9C7A3527318A}" type="presParOf" srcId="{7868EE31-09AE-476B-81B1-C6D3BD0299C4}" destId="{C4082889-9EB8-48B9-9A6F-DCFEA4D01DB2}" srcOrd="1" destOrd="0" presId="urn:microsoft.com/office/officeart/2005/8/layout/orgChart1"/>
    <dgm:cxn modelId="{83BDC3CD-B762-4AA4-A188-88EA35B58477}" type="presParOf" srcId="{FB50A54B-1AD5-4927-929C-A692DFF2DBEA}" destId="{AEE951A3-58BF-4170-89F5-ED7AFC04E9C5}" srcOrd="1" destOrd="0" presId="urn:microsoft.com/office/officeart/2005/8/layout/orgChart1"/>
    <dgm:cxn modelId="{6806C104-877B-48FD-9C6F-63C3ED475B50}" type="presParOf" srcId="{FB50A54B-1AD5-4927-929C-A692DFF2DBEA}" destId="{26A20A81-FA55-418A-96C0-405BBA50B73C}" srcOrd="2" destOrd="0" presId="urn:microsoft.com/office/officeart/2005/8/layout/orgChart1"/>
    <dgm:cxn modelId="{F2526667-A80C-447C-8659-638B7DD42FAE}" type="presParOf" srcId="{8A295B13-FA76-438A-8697-B7251296A0E1}" destId="{F3B26D33-7586-4E26-B691-A4E5985B0A2D}" srcOrd="2" destOrd="0" presId="urn:microsoft.com/office/officeart/2005/8/layout/orgChart1"/>
    <dgm:cxn modelId="{7B5897C9-47F9-409E-9C0B-1C00301D90D0}" type="presParOf" srcId="{8A295B13-FA76-438A-8697-B7251296A0E1}" destId="{7C794F27-717B-41D4-BEC9-FEF1A8F6E5BC}" srcOrd="3" destOrd="0" presId="urn:microsoft.com/office/officeart/2005/8/layout/orgChart1"/>
    <dgm:cxn modelId="{5B2D0F8C-1E82-4D22-A2D6-B8AE2BF8235B}" type="presParOf" srcId="{7C794F27-717B-41D4-BEC9-FEF1A8F6E5BC}" destId="{24DD20FE-0413-4E9E-B5FE-E3C429E1A248}" srcOrd="0" destOrd="0" presId="urn:microsoft.com/office/officeart/2005/8/layout/orgChart1"/>
    <dgm:cxn modelId="{6D33BA2F-79B9-42E6-B6A3-76EA9FABF3CC}" type="presParOf" srcId="{24DD20FE-0413-4E9E-B5FE-E3C429E1A248}" destId="{C947CB49-CB02-4350-936D-4DF240C36069}" srcOrd="0" destOrd="0" presId="urn:microsoft.com/office/officeart/2005/8/layout/orgChart1"/>
    <dgm:cxn modelId="{80D67DB9-B092-451E-ADE7-016690251FA8}" type="presParOf" srcId="{24DD20FE-0413-4E9E-B5FE-E3C429E1A248}" destId="{85490C2B-D702-402E-BAB2-11A6F5CBE3E2}" srcOrd="1" destOrd="0" presId="urn:microsoft.com/office/officeart/2005/8/layout/orgChart1"/>
    <dgm:cxn modelId="{78C16105-2236-4324-A336-910C2D153C8E}" type="presParOf" srcId="{7C794F27-717B-41D4-BEC9-FEF1A8F6E5BC}" destId="{7AB5403A-A74C-49B6-AEEE-B72250733D47}" srcOrd="1" destOrd="0" presId="urn:microsoft.com/office/officeart/2005/8/layout/orgChart1"/>
    <dgm:cxn modelId="{C22319F8-E385-42F0-94F9-B4121235F078}" type="presParOf" srcId="{7C794F27-717B-41D4-BEC9-FEF1A8F6E5BC}" destId="{5FDE07D3-15CB-4D02-9C9D-A4C59E471E62}" srcOrd="2" destOrd="0" presId="urn:microsoft.com/office/officeart/2005/8/layout/orgChart1"/>
    <dgm:cxn modelId="{3629FF7E-807C-458E-AB6D-DFB06CC513C0}" type="presParOf" srcId="{8A295B13-FA76-438A-8697-B7251296A0E1}" destId="{EB8482BC-8D95-4CB6-AC0F-3759C5A426B8}" srcOrd="4" destOrd="0" presId="urn:microsoft.com/office/officeart/2005/8/layout/orgChart1"/>
    <dgm:cxn modelId="{1D443AFB-FB30-4B1F-9A85-93C7CFBC6A13}" type="presParOf" srcId="{8A295B13-FA76-438A-8697-B7251296A0E1}" destId="{E7E53985-71DE-478D-93F6-C247F3687A5C}" srcOrd="5" destOrd="0" presId="urn:microsoft.com/office/officeart/2005/8/layout/orgChart1"/>
    <dgm:cxn modelId="{CC83A6E1-3798-4AA8-B85A-915ECE2B3BFE}" type="presParOf" srcId="{E7E53985-71DE-478D-93F6-C247F3687A5C}" destId="{2542842D-B2E9-4CDD-9BE1-8D9ED81D593F}" srcOrd="0" destOrd="0" presId="urn:microsoft.com/office/officeart/2005/8/layout/orgChart1"/>
    <dgm:cxn modelId="{6CBB23C0-A8C6-4DD6-84C5-0D0D28F0623F}" type="presParOf" srcId="{2542842D-B2E9-4CDD-9BE1-8D9ED81D593F}" destId="{B0017386-FE1A-4A83-B2AD-8214D4FBD9B0}" srcOrd="0" destOrd="0" presId="urn:microsoft.com/office/officeart/2005/8/layout/orgChart1"/>
    <dgm:cxn modelId="{8FCE389C-8440-41AE-8661-8BA9A10741E2}" type="presParOf" srcId="{2542842D-B2E9-4CDD-9BE1-8D9ED81D593F}" destId="{7431E1C4-099A-4378-A9C0-A555B0F6900B}" srcOrd="1" destOrd="0" presId="urn:microsoft.com/office/officeart/2005/8/layout/orgChart1"/>
    <dgm:cxn modelId="{C3CA6063-992D-43D3-8CE9-24C2027BEEF0}" type="presParOf" srcId="{E7E53985-71DE-478D-93F6-C247F3687A5C}" destId="{C80D3787-07C1-4366-9A66-50C9052556DB}" srcOrd="1" destOrd="0" presId="urn:microsoft.com/office/officeart/2005/8/layout/orgChart1"/>
    <dgm:cxn modelId="{84A5C94B-544C-487A-9A92-17BFA0928C6A}" type="presParOf" srcId="{E7E53985-71DE-478D-93F6-C247F3687A5C}" destId="{CB3B2544-32DD-488B-9A0A-2CD62B68CA9B}" srcOrd="2" destOrd="0" presId="urn:microsoft.com/office/officeart/2005/8/layout/orgChart1"/>
    <dgm:cxn modelId="{059A20FB-1873-443A-A9C9-9284337EFDE1}" type="presParOf" srcId="{7554D2A6-E7F1-498F-A15B-7E08587DEDC6}" destId="{86AF6F0B-F781-426B-BBDD-267AE65406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50752-58F1-4F86-A8BA-8C62C5AEB334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512108-D81D-49AA-B794-42AC7DEA209B}">
      <dgm:prSet phldrT="[Texto]"/>
      <dgm:spPr/>
      <dgm:t>
        <a:bodyPr/>
        <a:lstStyle/>
        <a:p>
          <a:r>
            <a:rPr lang="pt-BR" dirty="0"/>
            <a:t>Previdência Social</a:t>
          </a:r>
        </a:p>
      </dgm:t>
    </dgm:pt>
    <dgm:pt modelId="{4205BF86-3580-4EB1-9263-7B387638B4D9}" type="parTrans" cxnId="{B8AD1E77-8AA9-4BBE-A18C-B17E2525E07E}">
      <dgm:prSet/>
      <dgm:spPr/>
      <dgm:t>
        <a:bodyPr/>
        <a:lstStyle/>
        <a:p>
          <a:endParaRPr lang="pt-BR"/>
        </a:p>
      </dgm:t>
    </dgm:pt>
    <dgm:pt modelId="{54D46CC1-D3EB-416E-9DCF-4EC6412EEB21}" type="sibTrans" cxnId="{B8AD1E77-8AA9-4BBE-A18C-B17E2525E07E}">
      <dgm:prSet/>
      <dgm:spPr/>
      <dgm:t>
        <a:bodyPr/>
        <a:lstStyle/>
        <a:p>
          <a:endParaRPr lang="pt-BR"/>
        </a:p>
      </dgm:t>
    </dgm:pt>
    <dgm:pt modelId="{0449F4C9-AD93-4A3F-8DFC-869856BBF202}">
      <dgm:prSet phldrT="[Texto]"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Pública</a:t>
          </a:r>
        </a:p>
      </dgm:t>
    </dgm:pt>
    <dgm:pt modelId="{F47FA3E3-81A5-43CB-9C43-5D731E4F87C4}" type="parTrans" cxnId="{E66F9281-6346-4EA1-A0BE-7CA044613679}">
      <dgm:prSet/>
      <dgm:spPr/>
      <dgm:t>
        <a:bodyPr/>
        <a:lstStyle/>
        <a:p>
          <a:endParaRPr lang="pt-BR" dirty="0"/>
        </a:p>
      </dgm:t>
    </dgm:pt>
    <dgm:pt modelId="{2916B8B8-8E48-4B56-BF78-403018DCE599}" type="sibTrans" cxnId="{E66F9281-6346-4EA1-A0BE-7CA044613679}">
      <dgm:prSet/>
      <dgm:spPr/>
      <dgm:t>
        <a:bodyPr/>
        <a:lstStyle/>
        <a:p>
          <a:endParaRPr lang="pt-BR"/>
        </a:p>
      </dgm:t>
    </dgm:pt>
    <dgm:pt modelId="{16A1D4C2-0A1C-4E1A-B9F7-E5EFA30DE870}">
      <dgm:prSet phldrT="[Texto]"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RGPS</a:t>
          </a:r>
        </a:p>
      </dgm:t>
    </dgm:pt>
    <dgm:pt modelId="{C92DAE89-5CDE-4A4B-B25D-B3B340BB2D4E}" type="parTrans" cxnId="{6DF89327-125D-4B12-AABD-887604F64120}">
      <dgm:prSet/>
      <dgm:spPr/>
      <dgm:t>
        <a:bodyPr/>
        <a:lstStyle/>
        <a:p>
          <a:endParaRPr lang="pt-BR" dirty="0"/>
        </a:p>
      </dgm:t>
    </dgm:pt>
    <dgm:pt modelId="{1F46441B-911C-4B42-B612-65A0EA5C4348}" type="sibTrans" cxnId="{6DF89327-125D-4B12-AABD-887604F64120}">
      <dgm:prSet/>
      <dgm:spPr/>
      <dgm:t>
        <a:bodyPr/>
        <a:lstStyle/>
        <a:p>
          <a:endParaRPr lang="pt-BR"/>
        </a:p>
      </dgm:t>
    </dgm:pt>
    <dgm:pt modelId="{F3A5DEF9-4887-4F8A-B5C2-914870421A82}">
      <dgm:prSet phldrT="[Texto]"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Militar</a:t>
          </a:r>
        </a:p>
      </dgm:t>
    </dgm:pt>
    <dgm:pt modelId="{05349D87-C425-4E84-A80D-914D4C25DC7D}" type="parTrans" cxnId="{5AFD4E53-FCAD-4CB0-9D76-531D3D350C9E}">
      <dgm:prSet/>
      <dgm:spPr/>
      <dgm:t>
        <a:bodyPr/>
        <a:lstStyle/>
        <a:p>
          <a:endParaRPr lang="pt-BR" dirty="0"/>
        </a:p>
      </dgm:t>
    </dgm:pt>
    <dgm:pt modelId="{FCE08C6D-ECF4-45CC-8DCC-C66763B004B2}" type="sibTrans" cxnId="{5AFD4E53-FCAD-4CB0-9D76-531D3D350C9E}">
      <dgm:prSet/>
      <dgm:spPr/>
      <dgm:t>
        <a:bodyPr/>
        <a:lstStyle/>
        <a:p>
          <a:endParaRPr lang="pt-BR"/>
        </a:p>
      </dgm:t>
    </dgm:pt>
    <dgm:pt modelId="{27214D23-614B-4BCA-979B-3304E734B038}">
      <dgm:prSet phldrT="[Texto]"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Privada</a:t>
          </a:r>
        </a:p>
      </dgm:t>
    </dgm:pt>
    <dgm:pt modelId="{4FA38223-7157-4584-9A10-EF96E5349B34}" type="parTrans" cxnId="{177DFF8A-FF46-4C00-9AB2-9187F5AC0B36}">
      <dgm:prSet/>
      <dgm:spPr/>
      <dgm:t>
        <a:bodyPr/>
        <a:lstStyle/>
        <a:p>
          <a:endParaRPr lang="pt-BR" dirty="0"/>
        </a:p>
      </dgm:t>
    </dgm:pt>
    <dgm:pt modelId="{29C1B564-A898-4A32-BDD3-3A0DC04D8744}" type="sibTrans" cxnId="{177DFF8A-FF46-4C00-9AB2-9187F5AC0B36}">
      <dgm:prSet/>
      <dgm:spPr/>
      <dgm:t>
        <a:bodyPr/>
        <a:lstStyle/>
        <a:p>
          <a:endParaRPr lang="pt-BR"/>
        </a:p>
      </dgm:t>
    </dgm:pt>
    <dgm:pt modelId="{6C67622A-1FD8-4B2C-B40C-8C36FCF6EE18}">
      <dgm:prSet phldrT="[Texto]"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Aberta</a:t>
          </a:r>
        </a:p>
      </dgm:t>
    </dgm:pt>
    <dgm:pt modelId="{AF8AD610-049D-442F-9729-2308B6897022}" type="parTrans" cxnId="{3C43AD09-04A0-4680-B1F3-968C03EC4E65}">
      <dgm:prSet/>
      <dgm:spPr/>
      <dgm:t>
        <a:bodyPr/>
        <a:lstStyle/>
        <a:p>
          <a:endParaRPr lang="pt-BR" dirty="0"/>
        </a:p>
      </dgm:t>
    </dgm:pt>
    <dgm:pt modelId="{46FB9024-57C3-4697-A6BB-04B6CCD183AF}" type="sibTrans" cxnId="{3C43AD09-04A0-4680-B1F3-968C03EC4E65}">
      <dgm:prSet/>
      <dgm:spPr/>
      <dgm:t>
        <a:bodyPr/>
        <a:lstStyle/>
        <a:p>
          <a:endParaRPr lang="pt-BR"/>
        </a:p>
      </dgm:t>
    </dgm:pt>
    <dgm:pt modelId="{153DFF83-7B76-482B-BAB5-DB559A63B4E0}">
      <dgm:prSet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Fechada</a:t>
          </a:r>
        </a:p>
      </dgm:t>
    </dgm:pt>
    <dgm:pt modelId="{4A96BBF8-2338-4ECF-9DBA-593A9B4FA75F}" type="parTrans" cxnId="{D17B2137-0FE2-407D-8E49-0D83EDAD8584}">
      <dgm:prSet/>
      <dgm:spPr/>
      <dgm:t>
        <a:bodyPr/>
        <a:lstStyle/>
        <a:p>
          <a:endParaRPr lang="pt-BR" dirty="0"/>
        </a:p>
      </dgm:t>
    </dgm:pt>
    <dgm:pt modelId="{37665CF0-2DD8-43C2-A70F-D6D95B3AFBBC}" type="sibTrans" cxnId="{D17B2137-0FE2-407D-8E49-0D83EDAD8584}">
      <dgm:prSet/>
      <dgm:spPr/>
      <dgm:t>
        <a:bodyPr/>
        <a:lstStyle/>
        <a:p>
          <a:endParaRPr lang="pt-BR"/>
        </a:p>
      </dgm:t>
    </dgm:pt>
    <dgm:pt modelId="{57DBF86F-9E22-43F0-83C9-4E643B075F98}">
      <dgm:prSet custT="1"/>
      <dgm:spPr/>
      <dgm:t>
        <a:bodyPr/>
        <a:lstStyle/>
        <a:p>
          <a:r>
            <a:rPr lang="pt-BR" sz="3000" dirty="0">
              <a:latin typeface="Calibri" pitchFamily="34" charset="0"/>
            </a:rPr>
            <a:t>RPPS</a:t>
          </a:r>
        </a:p>
      </dgm:t>
    </dgm:pt>
    <dgm:pt modelId="{CEE0AA7F-910A-4374-B69F-7F4B24B59CBD}" type="parTrans" cxnId="{B44622F8-D8C8-4D8D-B17D-5F8C4CCF1C8D}">
      <dgm:prSet/>
      <dgm:spPr/>
      <dgm:t>
        <a:bodyPr/>
        <a:lstStyle/>
        <a:p>
          <a:endParaRPr lang="pt-BR" dirty="0"/>
        </a:p>
      </dgm:t>
    </dgm:pt>
    <dgm:pt modelId="{D4FEB1B1-96B0-4136-B54F-6DAB5F482724}" type="sibTrans" cxnId="{B44622F8-D8C8-4D8D-B17D-5F8C4CCF1C8D}">
      <dgm:prSet/>
      <dgm:spPr/>
      <dgm:t>
        <a:bodyPr/>
        <a:lstStyle/>
        <a:p>
          <a:endParaRPr lang="pt-BR"/>
        </a:p>
      </dgm:t>
    </dgm:pt>
    <dgm:pt modelId="{D50BC100-9E60-49D9-B881-651E0E245626}" type="pres">
      <dgm:prSet presAssocID="{0AB50752-58F1-4F86-A8BA-8C62C5AEB3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64E71A-F3CE-4D22-8ADD-D0CDF1B324F1}" type="pres">
      <dgm:prSet presAssocID="{B3512108-D81D-49AA-B794-42AC7DEA209B}" presName="root1" presStyleCnt="0"/>
      <dgm:spPr/>
    </dgm:pt>
    <dgm:pt modelId="{C95EA366-9A3E-444D-93AF-D3FD74AF5239}" type="pres">
      <dgm:prSet presAssocID="{B3512108-D81D-49AA-B794-42AC7DEA209B}" presName="LevelOneTextNode" presStyleLbl="node0" presStyleIdx="0" presStyleCnt="1" custScaleX="127431" custScaleY="169908" custLinFactNeighborX="-23530" custLinFactNeighborY="-462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D54130-3FF9-47F0-AAA4-6A171704C7BD}" type="pres">
      <dgm:prSet presAssocID="{B3512108-D81D-49AA-B794-42AC7DEA209B}" presName="level2hierChild" presStyleCnt="0"/>
      <dgm:spPr/>
    </dgm:pt>
    <dgm:pt modelId="{22E8BA76-1BA5-4945-99DD-12A581C657BD}" type="pres">
      <dgm:prSet presAssocID="{F47FA3E3-81A5-43CB-9C43-5D731E4F87C4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12DA992E-6447-441A-A3E1-63BAFD354E9A}" type="pres">
      <dgm:prSet presAssocID="{F47FA3E3-81A5-43CB-9C43-5D731E4F87C4}" presName="connTx" presStyleLbl="parChTrans1D2" presStyleIdx="0" presStyleCnt="2"/>
      <dgm:spPr/>
      <dgm:t>
        <a:bodyPr/>
        <a:lstStyle/>
        <a:p>
          <a:endParaRPr lang="pt-BR"/>
        </a:p>
      </dgm:t>
    </dgm:pt>
    <dgm:pt modelId="{49DCE87D-2FBD-45AC-AF5E-5BA8F24F7985}" type="pres">
      <dgm:prSet presAssocID="{0449F4C9-AD93-4A3F-8DFC-869856BBF202}" presName="root2" presStyleCnt="0"/>
      <dgm:spPr/>
    </dgm:pt>
    <dgm:pt modelId="{5A5B0B91-648B-4D74-BD52-3BEF8AE39183}" type="pres">
      <dgm:prSet presAssocID="{0449F4C9-AD93-4A3F-8DFC-869856BBF202}" presName="LevelTwoTextNode" presStyleLbl="node2" presStyleIdx="0" presStyleCnt="2" custScaleX="76463" custScaleY="91756" custLinFactNeighborX="-21867" custLinFactNeighborY="-107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0BF1B5-7198-4D90-B2E1-721F7C27D072}" type="pres">
      <dgm:prSet presAssocID="{0449F4C9-AD93-4A3F-8DFC-869856BBF202}" presName="level3hierChild" presStyleCnt="0"/>
      <dgm:spPr/>
    </dgm:pt>
    <dgm:pt modelId="{CF36A0CE-EF12-4C9A-995D-E3CE9502AB3A}" type="pres">
      <dgm:prSet presAssocID="{C92DAE89-5CDE-4A4B-B25D-B3B340BB2D4E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CC4BC9CA-E6FB-4278-A1D0-9C19D77618C8}" type="pres">
      <dgm:prSet presAssocID="{C92DAE89-5CDE-4A4B-B25D-B3B340BB2D4E}" presName="connTx" presStyleLbl="parChTrans1D3" presStyleIdx="0" presStyleCnt="5"/>
      <dgm:spPr/>
      <dgm:t>
        <a:bodyPr/>
        <a:lstStyle/>
        <a:p>
          <a:endParaRPr lang="pt-BR"/>
        </a:p>
      </dgm:t>
    </dgm:pt>
    <dgm:pt modelId="{6CDB9DFC-E921-4A37-8B07-2F2987F61EED}" type="pres">
      <dgm:prSet presAssocID="{16A1D4C2-0A1C-4E1A-B9F7-E5EFA30DE870}" presName="root2" presStyleCnt="0"/>
      <dgm:spPr/>
    </dgm:pt>
    <dgm:pt modelId="{4F567B08-809F-49AB-B2DF-A0531B01791E}" type="pres">
      <dgm:prSet presAssocID="{16A1D4C2-0A1C-4E1A-B9F7-E5EFA30DE870}" presName="LevelTwoTextNode" presStyleLbl="node3" presStyleIdx="0" presStyleCnt="5" custScaleX="83295" custScaleY="82998" custLinFactNeighborX="12165" custLinFactNeighborY="75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088B49-9AFE-4620-A4D5-A3B8165FCE4B}" type="pres">
      <dgm:prSet presAssocID="{16A1D4C2-0A1C-4E1A-B9F7-E5EFA30DE870}" presName="level3hierChild" presStyleCnt="0"/>
      <dgm:spPr/>
    </dgm:pt>
    <dgm:pt modelId="{DAA30C5F-02CF-4643-97ED-BDCEB1F7AE6E}" type="pres">
      <dgm:prSet presAssocID="{CEE0AA7F-910A-4374-B69F-7F4B24B59CBD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BA537F26-8139-49D8-842D-025036688517}" type="pres">
      <dgm:prSet presAssocID="{CEE0AA7F-910A-4374-B69F-7F4B24B59CBD}" presName="connTx" presStyleLbl="parChTrans1D3" presStyleIdx="1" presStyleCnt="5"/>
      <dgm:spPr/>
      <dgm:t>
        <a:bodyPr/>
        <a:lstStyle/>
        <a:p>
          <a:endParaRPr lang="pt-BR"/>
        </a:p>
      </dgm:t>
    </dgm:pt>
    <dgm:pt modelId="{6EC7B1E9-A80B-4876-A6AB-1B174950C851}" type="pres">
      <dgm:prSet presAssocID="{57DBF86F-9E22-43F0-83C9-4E643B075F98}" presName="root2" presStyleCnt="0"/>
      <dgm:spPr/>
    </dgm:pt>
    <dgm:pt modelId="{99AD9780-0086-445F-A6AD-CD9C9234D529}" type="pres">
      <dgm:prSet presAssocID="{57DBF86F-9E22-43F0-83C9-4E643B075F98}" presName="LevelTwoTextNode" presStyleLbl="node3" presStyleIdx="1" presStyleCnt="5" custScaleX="84416" custScaleY="79373" custLinFactNeighborX="13597" custLinFactNeighborY="394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F083EF-769E-4277-806D-4B95F8572C2A}" type="pres">
      <dgm:prSet presAssocID="{57DBF86F-9E22-43F0-83C9-4E643B075F98}" presName="level3hierChild" presStyleCnt="0"/>
      <dgm:spPr/>
    </dgm:pt>
    <dgm:pt modelId="{AC5F2219-59A3-4F5D-979B-39391F23A8EC}" type="pres">
      <dgm:prSet presAssocID="{05349D87-C425-4E84-A80D-914D4C25DC7D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4CE941CC-196F-4C8D-9684-5EAEF11DDE7D}" type="pres">
      <dgm:prSet presAssocID="{05349D87-C425-4E84-A80D-914D4C25DC7D}" presName="connTx" presStyleLbl="parChTrans1D3" presStyleIdx="2" presStyleCnt="5"/>
      <dgm:spPr/>
      <dgm:t>
        <a:bodyPr/>
        <a:lstStyle/>
        <a:p>
          <a:endParaRPr lang="pt-BR"/>
        </a:p>
      </dgm:t>
    </dgm:pt>
    <dgm:pt modelId="{73EAE9EC-8382-465B-BF0E-0E7368A61040}" type="pres">
      <dgm:prSet presAssocID="{F3A5DEF9-4887-4F8A-B5C2-914870421A82}" presName="root2" presStyleCnt="0"/>
      <dgm:spPr/>
    </dgm:pt>
    <dgm:pt modelId="{DB268E26-69A5-4207-BDA6-90DD4540537E}" type="pres">
      <dgm:prSet presAssocID="{F3A5DEF9-4887-4F8A-B5C2-914870421A82}" presName="LevelTwoTextNode" presStyleLbl="node3" presStyleIdx="2" presStyleCnt="5" custScaleX="80381" custScaleY="83710" custLinFactNeighborX="13597" custLinFactNeighborY="9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38245B-BA04-450A-A334-E5A261B150A2}" type="pres">
      <dgm:prSet presAssocID="{F3A5DEF9-4887-4F8A-B5C2-914870421A82}" presName="level3hierChild" presStyleCnt="0"/>
      <dgm:spPr/>
    </dgm:pt>
    <dgm:pt modelId="{1FD59742-E8B3-4AE7-922E-B41BA55D8AD9}" type="pres">
      <dgm:prSet presAssocID="{4FA38223-7157-4584-9A10-EF96E5349B34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AE548004-EB31-4A5C-BE87-D4B84841585D}" type="pres">
      <dgm:prSet presAssocID="{4FA38223-7157-4584-9A10-EF96E5349B34}" presName="connTx" presStyleLbl="parChTrans1D2" presStyleIdx="1" presStyleCnt="2"/>
      <dgm:spPr/>
      <dgm:t>
        <a:bodyPr/>
        <a:lstStyle/>
        <a:p>
          <a:endParaRPr lang="pt-BR"/>
        </a:p>
      </dgm:t>
    </dgm:pt>
    <dgm:pt modelId="{8DF23683-77A1-4342-8B8E-A1121A7CF844}" type="pres">
      <dgm:prSet presAssocID="{27214D23-614B-4BCA-979B-3304E734B038}" presName="root2" presStyleCnt="0"/>
      <dgm:spPr/>
    </dgm:pt>
    <dgm:pt modelId="{43054BF9-1480-413D-B5B8-25C81ED1FEF9}" type="pres">
      <dgm:prSet presAssocID="{27214D23-614B-4BCA-979B-3304E734B038}" presName="LevelTwoTextNode" presStyleLbl="node2" presStyleIdx="1" presStyleCnt="2" custScaleX="82571" custScaleY="76973" custLinFactNeighborX="-25014" custLinFactNeighborY="-1747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87B238A-F905-4813-9920-9DA77EDCF721}" type="pres">
      <dgm:prSet presAssocID="{27214D23-614B-4BCA-979B-3304E734B038}" presName="level3hierChild" presStyleCnt="0"/>
      <dgm:spPr/>
    </dgm:pt>
    <dgm:pt modelId="{73F1CD1D-BC9A-4E44-B180-C907DC52ABBB}" type="pres">
      <dgm:prSet presAssocID="{AF8AD610-049D-442F-9729-2308B6897022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53505E6A-B262-428C-B903-1A276B6F9325}" type="pres">
      <dgm:prSet presAssocID="{AF8AD610-049D-442F-9729-2308B6897022}" presName="connTx" presStyleLbl="parChTrans1D3" presStyleIdx="3" presStyleCnt="5"/>
      <dgm:spPr/>
      <dgm:t>
        <a:bodyPr/>
        <a:lstStyle/>
        <a:p>
          <a:endParaRPr lang="pt-BR"/>
        </a:p>
      </dgm:t>
    </dgm:pt>
    <dgm:pt modelId="{587D60EF-8CB1-461B-8B71-65872530C238}" type="pres">
      <dgm:prSet presAssocID="{6C67622A-1FD8-4B2C-B40C-8C36FCF6EE18}" presName="root2" presStyleCnt="0"/>
      <dgm:spPr/>
    </dgm:pt>
    <dgm:pt modelId="{EA31D537-811C-42DD-BE7F-EB15F41D4007}" type="pres">
      <dgm:prSet presAssocID="{6C67622A-1FD8-4B2C-B40C-8C36FCF6EE18}" presName="LevelTwoTextNode" presStyleLbl="node3" presStyleIdx="3" presStyleCnt="5" custScaleX="80723" custScaleY="84971" custLinFactNeighborX="9257" custLinFactNeighborY="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EA39CB-A7EE-42FC-99DF-36E312B04790}" type="pres">
      <dgm:prSet presAssocID="{6C67622A-1FD8-4B2C-B40C-8C36FCF6EE18}" presName="level3hierChild" presStyleCnt="0"/>
      <dgm:spPr/>
    </dgm:pt>
    <dgm:pt modelId="{BCA0B530-46A4-4E3B-98DF-3AA05F92BC97}" type="pres">
      <dgm:prSet presAssocID="{4A96BBF8-2338-4ECF-9DBA-593A9B4FA75F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9778890F-247F-4AAC-B0BB-E8764AD13BEF}" type="pres">
      <dgm:prSet presAssocID="{4A96BBF8-2338-4ECF-9DBA-593A9B4FA75F}" presName="connTx" presStyleLbl="parChTrans1D3" presStyleIdx="4" presStyleCnt="5"/>
      <dgm:spPr/>
      <dgm:t>
        <a:bodyPr/>
        <a:lstStyle/>
        <a:p>
          <a:endParaRPr lang="pt-BR"/>
        </a:p>
      </dgm:t>
    </dgm:pt>
    <dgm:pt modelId="{6C8755DB-FBE6-4FC3-816B-35B8CF142EDD}" type="pres">
      <dgm:prSet presAssocID="{153DFF83-7B76-482B-BAB5-DB559A63B4E0}" presName="root2" presStyleCnt="0"/>
      <dgm:spPr/>
    </dgm:pt>
    <dgm:pt modelId="{EF98A812-B777-47E5-962C-32C3F5277144}" type="pres">
      <dgm:prSet presAssocID="{153DFF83-7B76-482B-BAB5-DB559A63B4E0}" presName="LevelTwoTextNode" presStyleLbl="node3" presStyleIdx="4" presStyleCnt="5" custScaleX="80499" custScaleY="70891" custLinFactNeighborX="10621" custLinFactNeighborY="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E68A8F-B6CB-4116-B079-D24322AE5F6C}" type="pres">
      <dgm:prSet presAssocID="{153DFF83-7B76-482B-BAB5-DB559A63B4E0}" presName="level3hierChild" presStyleCnt="0"/>
      <dgm:spPr/>
    </dgm:pt>
  </dgm:ptLst>
  <dgm:cxnLst>
    <dgm:cxn modelId="{B2944B2F-DDBF-4621-85C0-E44FF7B0C8D6}" type="presOf" srcId="{153DFF83-7B76-482B-BAB5-DB559A63B4E0}" destId="{EF98A812-B777-47E5-962C-32C3F5277144}" srcOrd="0" destOrd="0" presId="urn:microsoft.com/office/officeart/2005/8/layout/hierarchy2"/>
    <dgm:cxn modelId="{B5D2AFC5-33F6-48F3-81B2-9AC9155E2161}" type="presOf" srcId="{B3512108-D81D-49AA-B794-42AC7DEA209B}" destId="{C95EA366-9A3E-444D-93AF-D3FD74AF5239}" srcOrd="0" destOrd="0" presId="urn:microsoft.com/office/officeart/2005/8/layout/hierarchy2"/>
    <dgm:cxn modelId="{E66F9281-6346-4EA1-A0BE-7CA044613679}" srcId="{B3512108-D81D-49AA-B794-42AC7DEA209B}" destId="{0449F4C9-AD93-4A3F-8DFC-869856BBF202}" srcOrd="0" destOrd="0" parTransId="{F47FA3E3-81A5-43CB-9C43-5D731E4F87C4}" sibTransId="{2916B8B8-8E48-4B56-BF78-403018DCE599}"/>
    <dgm:cxn modelId="{8BC0F2AB-3C57-4FF6-8B56-BF1EA58D5C56}" type="presOf" srcId="{C92DAE89-5CDE-4A4B-B25D-B3B340BB2D4E}" destId="{CC4BC9CA-E6FB-4278-A1D0-9C19D77618C8}" srcOrd="1" destOrd="0" presId="urn:microsoft.com/office/officeart/2005/8/layout/hierarchy2"/>
    <dgm:cxn modelId="{2893EF94-8B77-403D-84C6-B5DEBC77E750}" type="presOf" srcId="{AF8AD610-049D-442F-9729-2308B6897022}" destId="{53505E6A-B262-428C-B903-1A276B6F9325}" srcOrd="1" destOrd="0" presId="urn:microsoft.com/office/officeart/2005/8/layout/hierarchy2"/>
    <dgm:cxn modelId="{D17B2137-0FE2-407D-8E49-0D83EDAD8584}" srcId="{27214D23-614B-4BCA-979B-3304E734B038}" destId="{153DFF83-7B76-482B-BAB5-DB559A63B4E0}" srcOrd="1" destOrd="0" parTransId="{4A96BBF8-2338-4ECF-9DBA-593A9B4FA75F}" sibTransId="{37665CF0-2DD8-43C2-A70F-D6D95B3AFBBC}"/>
    <dgm:cxn modelId="{61606D5F-15CD-4372-BB8B-986D72C3B513}" type="presOf" srcId="{0AB50752-58F1-4F86-A8BA-8C62C5AEB334}" destId="{D50BC100-9E60-49D9-B881-651E0E245626}" srcOrd="0" destOrd="0" presId="urn:microsoft.com/office/officeart/2005/8/layout/hierarchy2"/>
    <dgm:cxn modelId="{3C43AD09-04A0-4680-B1F3-968C03EC4E65}" srcId="{27214D23-614B-4BCA-979B-3304E734B038}" destId="{6C67622A-1FD8-4B2C-B40C-8C36FCF6EE18}" srcOrd="0" destOrd="0" parTransId="{AF8AD610-049D-442F-9729-2308B6897022}" sibTransId="{46FB9024-57C3-4697-A6BB-04B6CCD183AF}"/>
    <dgm:cxn modelId="{A497ADA1-75F8-4A4A-BC6D-6A2BB7806C6C}" type="presOf" srcId="{4FA38223-7157-4584-9A10-EF96E5349B34}" destId="{1FD59742-E8B3-4AE7-922E-B41BA55D8AD9}" srcOrd="0" destOrd="0" presId="urn:microsoft.com/office/officeart/2005/8/layout/hierarchy2"/>
    <dgm:cxn modelId="{35A25243-4E72-4725-9379-656C5D428F7E}" type="presOf" srcId="{CEE0AA7F-910A-4374-B69F-7F4B24B59CBD}" destId="{BA537F26-8139-49D8-842D-025036688517}" srcOrd="1" destOrd="0" presId="urn:microsoft.com/office/officeart/2005/8/layout/hierarchy2"/>
    <dgm:cxn modelId="{5AFD4E53-FCAD-4CB0-9D76-531D3D350C9E}" srcId="{0449F4C9-AD93-4A3F-8DFC-869856BBF202}" destId="{F3A5DEF9-4887-4F8A-B5C2-914870421A82}" srcOrd="2" destOrd="0" parTransId="{05349D87-C425-4E84-A80D-914D4C25DC7D}" sibTransId="{FCE08C6D-ECF4-45CC-8DCC-C66763B004B2}"/>
    <dgm:cxn modelId="{D497BD42-6EE7-4A85-A063-34CE84E4E8D3}" type="presOf" srcId="{4A96BBF8-2338-4ECF-9DBA-593A9B4FA75F}" destId="{BCA0B530-46A4-4E3B-98DF-3AA05F92BC97}" srcOrd="0" destOrd="0" presId="urn:microsoft.com/office/officeart/2005/8/layout/hierarchy2"/>
    <dgm:cxn modelId="{6DF89327-125D-4B12-AABD-887604F64120}" srcId="{0449F4C9-AD93-4A3F-8DFC-869856BBF202}" destId="{16A1D4C2-0A1C-4E1A-B9F7-E5EFA30DE870}" srcOrd="0" destOrd="0" parTransId="{C92DAE89-5CDE-4A4B-B25D-B3B340BB2D4E}" sibTransId="{1F46441B-911C-4B42-B612-65A0EA5C4348}"/>
    <dgm:cxn modelId="{8EC5D187-9C79-4B97-BF35-29A899864E8D}" type="presOf" srcId="{27214D23-614B-4BCA-979B-3304E734B038}" destId="{43054BF9-1480-413D-B5B8-25C81ED1FEF9}" srcOrd="0" destOrd="0" presId="urn:microsoft.com/office/officeart/2005/8/layout/hierarchy2"/>
    <dgm:cxn modelId="{CAEDB5EA-C31D-434A-8689-74463C40C3D9}" type="presOf" srcId="{F47FA3E3-81A5-43CB-9C43-5D731E4F87C4}" destId="{22E8BA76-1BA5-4945-99DD-12A581C657BD}" srcOrd="0" destOrd="0" presId="urn:microsoft.com/office/officeart/2005/8/layout/hierarchy2"/>
    <dgm:cxn modelId="{A1E88EC0-4B28-486D-9BE0-B3C3776B18B1}" type="presOf" srcId="{F47FA3E3-81A5-43CB-9C43-5D731E4F87C4}" destId="{12DA992E-6447-441A-A3E1-63BAFD354E9A}" srcOrd="1" destOrd="0" presId="urn:microsoft.com/office/officeart/2005/8/layout/hierarchy2"/>
    <dgm:cxn modelId="{E8FC67EC-B31A-4B65-A46F-2F67FFC47E27}" type="presOf" srcId="{6C67622A-1FD8-4B2C-B40C-8C36FCF6EE18}" destId="{EA31D537-811C-42DD-BE7F-EB15F41D4007}" srcOrd="0" destOrd="0" presId="urn:microsoft.com/office/officeart/2005/8/layout/hierarchy2"/>
    <dgm:cxn modelId="{BD031DD8-F0B4-42AD-AB1F-53B4E6424B71}" type="presOf" srcId="{57DBF86F-9E22-43F0-83C9-4E643B075F98}" destId="{99AD9780-0086-445F-A6AD-CD9C9234D529}" srcOrd="0" destOrd="0" presId="urn:microsoft.com/office/officeart/2005/8/layout/hierarchy2"/>
    <dgm:cxn modelId="{177DFF8A-FF46-4C00-9AB2-9187F5AC0B36}" srcId="{B3512108-D81D-49AA-B794-42AC7DEA209B}" destId="{27214D23-614B-4BCA-979B-3304E734B038}" srcOrd="1" destOrd="0" parTransId="{4FA38223-7157-4584-9A10-EF96E5349B34}" sibTransId="{29C1B564-A898-4A32-BDD3-3A0DC04D8744}"/>
    <dgm:cxn modelId="{BD29D953-6A12-4F7E-9129-FB4ADAC6D284}" type="presOf" srcId="{C92DAE89-5CDE-4A4B-B25D-B3B340BB2D4E}" destId="{CF36A0CE-EF12-4C9A-995D-E3CE9502AB3A}" srcOrd="0" destOrd="0" presId="urn:microsoft.com/office/officeart/2005/8/layout/hierarchy2"/>
    <dgm:cxn modelId="{80CA69AB-B99B-4AA5-89EA-0C6FC08F86BC}" type="presOf" srcId="{4FA38223-7157-4584-9A10-EF96E5349B34}" destId="{AE548004-EB31-4A5C-BE87-D4B84841585D}" srcOrd="1" destOrd="0" presId="urn:microsoft.com/office/officeart/2005/8/layout/hierarchy2"/>
    <dgm:cxn modelId="{EEE8EC93-8996-44E4-A72D-AB63A56EA7FA}" type="presOf" srcId="{05349D87-C425-4E84-A80D-914D4C25DC7D}" destId="{AC5F2219-59A3-4F5D-979B-39391F23A8EC}" srcOrd="0" destOrd="0" presId="urn:microsoft.com/office/officeart/2005/8/layout/hierarchy2"/>
    <dgm:cxn modelId="{991FE33A-ED38-4C11-83B0-10DE9033FBC8}" type="presOf" srcId="{16A1D4C2-0A1C-4E1A-B9F7-E5EFA30DE870}" destId="{4F567B08-809F-49AB-B2DF-A0531B01791E}" srcOrd="0" destOrd="0" presId="urn:microsoft.com/office/officeart/2005/8/layout/hierarchy2"/>
    <dgm:cxn modelId="{B8AD1E77-8AA9-4BBE-A18C-B17E2525E07E}" srcId="{0AB50752-58F1-4F86-A8BA-8C62C5AEB334}" destId="{B3512108-D81D-49AA-B794-42AC7DEA209B}" srcOrd="0" destOrd="0" parTransId="{4205BF86-3580-4EB1-9263-7B387638B4D9}" sibTransId="{54D46CC1-D3EB-416E-9DCF-4EC6412EEB21}"/>
    <dgm:cxn modelId="{4ED7E4A8-B225-499D-9D95-6D0A62996B36}" type="presOf" srcId="{0449F4C9-AD93-4A3F-8DFC-869856BBF202}" destId="{5A5B0B91-648B-4D74-BD52-3BEF8AE39183}" srcOrd="0" destOrd="0" presId="urn:microsoft.com/office/officeart/2005/8/layout/hierarchy2"/>
    <dgm:cxn modelId="{FE0E2272-3E8C-4C3B-A49D-9D83170A03FB}" type="presOf" srcId="{AF8AD610-049D-442F-9729-2308B6897022}" destId="{73F1CD1D-BC9A-4E44-B180-C907DC52ABBB}" srcOrd="0" destOrd="0" presId="urn:microsoft.com/office/officeart/2005/8/layout/hierarchy2"/>
    <dgm:cxn modelId="{E859035B-E431-46DF-A08A-C649EC54531E}" type="presOf" srcId="{4A96BBF8-2338-4ECF-9DBA-593A9B4FA75F}" destId="{9778890F-247F-4AAC-B0BB-E8764AD13BEF}" srcOrd="1" destOrd="0" presId="urn:microsoft.com/office/officeart/2005/8/layout/hierarchy2"/>
    <dgm:cxn modelId="{B44622F8-D8C8-4D8D-B17D-5F8C4CCF1C8D}" srcId="{0449F4C9-AD93-4A3F-8DFC-869856BBF202}" destId="{57DBF86F-9E22-43F0-83C9-4E643B075F98}" srcOrd="1" destOrd="0" parTransId="{CEE0AA7F-910A-4374-B69F-7F4B24B59CBD}" sibTransId="{D4FEB1B1-96B0-4136-B54F-6DAB5F482724}"/>
    <dgm:cxn modelId="{1BD65447-7C58-4865-85E0-72457F8CC911}" type="presOf" srcId="{05349D87-C425-4E84-A80D-914D4C25DC7D}" destId="{4CE941CC-196F-4C8D-9684-5EAEF11DDE7D}" srcOrd="1" destOrd="0" presId="urn:microsoft.com/office/officeart/2005/8/layout/hierarchy2"/>
    <dgm:cxn modelId="{6CA23559-36F0-4325-B558-30B959375283}" type="presOf" srcId="{CEE0AA7F-910A-4374-B69F-7F4B24B59CBD}" destId="{DAA30C5F-02CF-4643-97ED-BDCEB1F7AE6E}" srcOrd="0" destOrd="0" presId="urn:microsoft.com/office/officeart/2005/8/layout/hierarchy2"/>
    <dgm:cxn modelId="{3E54EFB5-8C70-46B6-8696-512FD5102B6C}" type="presOf" srcId="{F3A5DEF9-4887-4F8A-B5C2-914870421A82}" destId="{DB268E26-69A5-4207-BDA6-90DD4540537E}" srcOrd="0" destOrd="0" presId="urn:microsoft.com/office/officeart/2005/8/layout/hierarchy2"/>
    <dgm:cxn modelId="{B5CB0616-E695-4311-BD89-6E1580ADFDDD}" type="presParOf" srcId="{D50BC100-9E60-49D9-B881-651E0E245626}" destId="{F764E71A-F3CE-4D22-8ADD-D0CDF1B324F1}" srcOrd="0" destOrd="0" presId="urn:microsoft.com/office/officeart/2005/8/layout/hierarchy2"/>
    <dgm:cxn modelId="{3EF70BDC-E0A5-4709-9C68-A755EF1765FC}" type="presParOf" srcId="{F764E71A-F3CE-4D22-8ADD-D0CDF1B324F1}" destId="{C95EA366-9A3E-444D-93AF-D3FD74AF5239}" srcOrd="0" destOrd="0" presId="urn:microsoft.com/office/officeart/2005/8/layout/hierarchy2"/>
    <dgm:cxn modelId="{E34413EE-2A59-4DD3-837C-F3671EAEB6ED}" type="presParOf" srcId="{F764E71A-F3CE-4D22-8ADD-D0CDF1B324F1}" destId="{28D54130-3FF9-47F0-AAA4-6A171704C7BD}" srcOrd="1" destOrd="0" presId="urn:microsoft.com/office/officeart/2005/8/layout/hierarchy2"/>
    <dgm:cxn modelId="{AC8357B2-390A-4735-9C57-0E1E2237D7F9}" type="presParOf" srcId="{28D54130-3FF9-47F0-AAA4-6A171704C7BD}" destId="{22E8BA76-1BA5-4945-99DD-12A581C657BD}" srcOrd="0" destOrd="0" presId="urn:microsoft.com/office/officeart/2005/8/layout/hierarchy2"/>
    <dgm:cxn modelId="{57628137-DC90-4583-8301-439A07A74656}" type="presParOf" srcId="{22E8BA76-1BA5-4945-99DD-12A581C657BD}" destId="{12DA992E-6447-441A-A3E1-63BAFD354E9A}" srcOrd="0" destOrd="0" presId="urn:microsoft.com/office/officeart/2005/8/layout/hierarchy2"/>
    <dgm:cxn modelId="{13D8A312-BDBE-4E8B-8294-CA8C0B2020C7}" type="presParOf" srcId="{28D54130-3FF9-47F0-AAA4-6A171704C7BD}" destId="{49DCE87D-2FBD-45AC-AF5E-5BA8F24F7985}" srcOrd="1" destOrd="0" presId="urn:microsoft.com/office/officeart/2005/8/layout/hierarchy2"/>
    <dgm:cxn modelId="{A6CE8DB0-2B42-4307-87B8-EC39C42A1CE3}" type="presParOf" srcId="{49DCE87D-2FBD-45AC-AF5E-5BA8F24F7985}" destId="{5A5B0B91-648B-4D74-BD52-3BEF8AE39183}" srcOrd="0" destOrd="0" presId="urn:microsoft.com/office/officeart/2005/8/layout/hierarchy2"/>
    <dgm:cxn modelId="{136CF57A-6351-48EC-96BA-DA4F85A65B74}" type="presParOf" srcId="{49DCE87D-2FBD-45AC-AF5E-5BA8F24F7985}" destId="{F20BF1B5-7198-4D90-B2E1-721F7C27D072}" srcOrd="1" destOrd="0" presId="urn:microsoft.com/office/officeart/2005/8/layout/hierarchy2"/>
    <dgm:cxn modelId="{D5AFD297-FEC5-40AD-BBCB-5C9B2C0B9091}" type="presParOf" srcId="{F20BF1B5-7198-4D90-B2E1-721F7C27D072}" destId="{CF36A0CE-EF12-4C9A-995D-E3CE9502AB3A}" srcOrd="0" destOrd="0" presId="urn:microsoft.com/office/officeart/2005/8/layout/hierarchy2"/>
    <dgm:cxn modelId="{B9BDE297-42FF-403B-A3AE-10942A1D7F53}" type="presParOf" srcId="{CF36A0CE-EF12-4C9A-995D-E3CE9502AB3A}" destId="{CC4BC9CA-E6FB-4278-A1D0-9C19D77618C8}" srcOrd="0" destOrd="0" presId="urn:microsoft.com/office/officeart/2005/8/layout/hierarchy2"/>
    <dgm:cxn modelId="{C2D6CA2E-0BF6-4DAB-BED1-58650D3EB836}" type="presParOf" srcId="{F20BF1B5-7198-4D90-B2E1-721F7C27D072}" destId="{6CDB9DFC-E921-4A37-8B07-2F2987F61EED}" srcOrd="1" destOrd="0" presId="urn:microsoft.com/office/officeart/2005/8/layout/hierarchy2"/>
    <dgm:cxn modelId="{8465EFED-52B5-4FC8-AC06-2ACC16D2EB5D}" type="presParOf" srcId="{6CDB9DFC-E921-4A37-8B07-2F2987F61EED}" destId="{4F567B08-809F-49AB-B2DF-A0531B01791E}" srcOrd="0" destOrd="0" presId="urn:microsoft.com/office/officeart/2005/8/layout/hierarchy2"/>
    <dgm:cxn modelId="{40633F5D-F58E-4677-AD36-76F78962B596}" type="presParOf" srcId="{6CDB9DFC-E921-4A37-8B07-2F2987F61EED}" destId="{81088B49-9AFE-4620-A4D5-A3B8165FCE4B}" srcOrd="1" destOrd="0" presId="urn:microsoft.com/office/officeart/2005/8/layout/hierarchy2"/>
    <dgm:cxn modelId="{E8D4420F-88B6-4FD6-B4EB-53F436F89FF6}" type="presParOf" srcId="{F20BF1B5-7198-4D90-B2E1-721F7C27D072}" destId="{DAA30C5F-02CF-4643-97ED-BDCEB1F7AE6E}" srcOrd="2" destOrd="0" presId="urn:microsoft.com/office/officeart/2005/8/layout/hierarchy2"/>
    <dgm:cxn modelId="{CD15AFA5-0F53-413B-AC5E-F2AED167B994}" type="presParOf" srcId="{DAA30C5F-02CF-4643-97ED-BDCEB1F7AE6E}" destId="{BA537F26-8139-49D8-842D-025036688517}" srcOrd="0" destOrd="0" presId="urn:microsoft.com/office/officeart/2005/8/layout/hierarchy2"/>
    <dgm:cxn modelId="{441C2FFD-72C2-4D51-B7B2-E57F0B118A3B}" type="presParOf" srcId="{F20BF1B5-7198-4D90-B2E1-721F7C27D072}" destId="{6EC7B1E9-A80B-4876-A6AB-1B174950C851}" srcOrd="3" destOrd="0" presId="urn:microsoft.com/office/officeart/2005/8/layout/hierarchy2"/>
    <dgm:cxn modelId="{FB99BE4C-84B0-4A03-AEDD-F346711A6A58}" type="presParOf" srcId="{6EC7B1E9-A80B-4876-A6AB-1B174950C851}" destId="{99AD9780-0086-445F-A6AD-CD9C9234D529}" srcOrd="0" destOrd="0" presId="urn:microsoft.com/office/officeart/2005/8/layout/hierarchy2"/>
    <dgm:cxn modelId="{F9E1CF2C-D775-4AF1-A279-7163F31EB629}" type="presParOf" srcId="{6EC7B1E9-A80B-4876-A6AB-1B174950C851}" destId="{DAF083EF-769E-4277-806D-4B95F8572C2A}" srcOrd="1" destOrd="0" presId="urn:microsoft.com/office/officeart/2005/8/layout/hierarchy2"/>
    <dgm:cxn modelId="{BBCD0D4E-A09F-438D-B64A-E68804124926}" type="presParOf" srcId="{F20BF1B5-7198-4D90-B2E1-721F7C27D072}" destId="{AC5F2219-59A3-4F5D-979B-39391F23A8EC}" srcOrd="4" destOrd="0" presId="urn:microsoft.com/office/officeart/2005/8/layout/hierarchy2"/>
    <dgm:cxn modelId="{E4A102AF-0059-4814-83F3-6736503D09CC}" type="presParOf" srcId="{AC5F2219-59A3-4F5D-979B-39391F23A8EC}" destId="{4CE941CC-196F-4C8D-9684-5EAEF11DDE7D}" srcOrd="0" destOrd="0" presId="urn:microsoft.com/office/officeart/2005/8/layout/hierarchy2"/>
    <dgm:cxn modelId="{96BCDCC2-97A7-4FD0-A62C-EEF263948034}" type="presParOf" srcId="{F20BF1B5-7198-4D90-B2E1-721F7C27D072}" destId="{73EAE9EC-8382-465B-BF0E-0E7368A61040}" srcOrd="5" destOrd="0" presId="urn:microsoft.com/office/officeart/2005/8/layout/hierarchy2"/>
    <dgm:cxn modelId="{43125636-5446-40D9-8704-92F7449BBA3C}" type="presParOf" srcId="{73EAE9EC-8382-465B-BF0E-0E7368A61040}" destId="{DB268E26-69A5-4207-BDA6-90DD4540537E}" srcOrd="0" destOrd="0" presId="urn:microsoft.com/office/officeart/2005/8/layout/hierarchy2"/>
    <dgm:cxn modelId="{D45E654A-C937-45E8-A17A-F2C52314DF2B}" type="presParOf" srcId="{73EAE9EC-8382-465B-BF0E-0E7368A61040}" destId="{2D38245B-BA04-450A-A334-E5A261B150A2}" srcOrd="1" destOrd="0" presId="urn:microsoft.com/office/officeart/2005/8/layout/hierarchy2"/>
    <dgm:cxn modelId="{AD83F5D6-3F58-40C2-8870-04B27B92001C}" type="presParOf" srcId="{28D54130-3FF9-47F0-AAA4-6A171704C7BD}" destId="{1FD59742-E8B3-4AE7-922E-B41BA55D8AD9}" srcOrd="2" destOrd="0" presId="urn:microsoft.com/office/officeart/2005/8/layout/hierarchy2"/>
    <dgm:cxn modelId="{AC49405B-2FAE-420B-83D7-488F778DE80B}" type="presParOf" srcId="{1FD59742-E8B3-4AE7-922E-B41BA55D8AD9}" destId="{AE548004-EB31-4A5C-BE87-D4B84841585D}" srcOrd="0" destOrd="0" presId="urn:microsoft.com/office/officeart/2005/8/layout/hierarchy2"/>
    <dgm:cxn modelId="{02BD3F08-8C68-41C0-8D51-24B1DE9099D9}" type="presParOf" srcId="{28D54130-3FF9-47F0-AAA4-6A171704C7BD}" destId="{8DF23683-77A1-4342-8B8E-A1121A7CF844}" srcOrd="3" destOrd="0" presId="urn:microsoft.com/office/officeart/2005/8/layout/hierarchy2"/>
    <dgm:cxn modelId="{04657408-F6EA-48EE-9F47-4CEA65A4FF60}" type="presParOf" srcId="{8DF23683-77A1-4342-8B8E-A1121A7CF844}" destId="{43054BF9-1480-413D-B5B8-25C81ED1FEF9}" srcOrd="0" destOrd="0" presId="urn:microsoft.com/office/officeart/2005/8/layout/hierarchy2"/>
    <dgm:cxn modelId="{5BA73547-2944-42E5-A0D4-C1B5C3C1B87E}" type="presParOf" srcId="{8DF23683-77A1-4342-8B8E-A1121A7CF844}" destId="{D87B238A-F905-4813-9920-9DA77EDCF721}" srcOrd="1" destOrd="0" presId="urn:microsoft.com/office/officeart/2005/8/layout/hierarchy2"/>
    <dgm:cxn modelId="{D9516B13-CF46-4DA8-80D1-DFAB380ABA0B}" type="presParOf" srcId="{D87B238A-F905-4813-9920-9DA77EDCF721}" destId="{73F1CD1D-BC9A-4E44-B180-C907DC52ABBB}" srcOrd="0" destOrd="0" presId="urn:microsoft.com/office/officeart/2005/8/layout/hierarchy2"/>
    <dgm:cxn modelId="{3BA186FA-F0EC-4A69-B830-206DC86F69A1}" type="presParOf" srcId="{73F1CD1D-BC9A-4E44-B180-C907DC52ABBB}" destId="{53505E6A-B262-428C-B903-1A276B6F9325}" srcOrd="0" destOrd="0" presId="urn:microsoft.com/office/officeart/2005/8/layout/hierarchy2"/>
    <dgm:cxn modelId="{58C98FD2-6245-4F58-B1B1-1C41D7E7FA98}" type="presParOf" srcId="{D87B238A-F905-4813-9920-9DA77EDCF721}" destId="{587D60EF-8CB1-461B-8B71-65872530C238}" srcOrd="1" destOrd="0" presId="urn:microsoft.com/office/officeart/2005/8/layout/hierarchy2"/>
    <dgm:cxn modelId="{1FF7EE4F-B3DD-4FE8-ACDD-E0D61227EC08}" type="presParOf" srcId="{587D60EF-8CB1-461B-8B71-65872530C238}" destId="{EA31D537-811C-42DD-BE7F-EB15F41D4007}" srcOrd="0" destOrd="0" presId="urn:microsoft.com/office/officeart/2005/8/layout/hierarchy2"/>
    <dgm:cxn modelId="{06FFF92A-BC77-44FD-BB46-F4459FE7F50E}" type="presParOf" srcId="{587D60EF-8CB1-461B-8B71-65872530C238}" destId="{EDEA39CB-A7EE-42FC-99DF-36E312B04790}" srcOrd="1" destOrd="0" presId="urn:microsoft.com/office/officeart/2005/8/layout/hierarchy2"/>
    <dgm:cxn modelId="{B78B2B8E-5184-4C25-B1CC-6764694C47D7}" type="presParOf" srcId="{D87B238A-F905-4813-9920-9DA77EDCF721}" destId="{BCA0B530-46A4-4E3B-98DF-3AA05F92BC97}" srcOrd="2" destOrd="0" presId="urn:microsoft.com/office/officeart/2005/8/layout/hierarchy2"/>
    <dgm:cxn modelId="{8F603DFE-278C-4739-ADA4-C8A3FB2FA0D2}" type="presParOf" srcId="{BCA0B530-46A4-4E3B-98DF-3AA05F92BC97}" destId="{9778890F-247F-4AAC-B0BB-E8764AD13BEF}" srcOrd="0" destOrd="0" presId="urn:microsoft.com/office/officeart/2005/8/layout/hierarchy2"/>
    <dgm:cxn modelId="{345218AF-D9CD-4255-B80E-C215D37C64E6}" type="presParOf" srcId="{D87B238A-F905-4813-9920-9DA77EDCF721}" destId="{6C8755DB-FBE6-4FC3-816B-35B8CF142EDD}" srcOrd="3" destOrd="0" presId="urn:microsoft.com/office/officeart/2005/8/layout/hierarchy2"/>
    <dgm:cxn modelId="{B9B4C5E5-6601-44C1-8EC4-F6925112394D}" type="presParOf" srcId="{6C8755DB-FBE6-4FC3-816B-35B8CF142EDD}" destId="{EF98A812-B777-47E5-962C-32C3F5277144}" srcOrd="0" destOrd="0" presId="urn:microsoft.com/office/officeart/2005/8/layout/hierarchy2"/>
    <dgm:cxn modelId="{036BE786-1AB5-469B-A5A3-7F49A79D1BF2}" type="presParOf" srcId="{6C8755DB-FBE6-4FC3-816B-35B8CF142EDD}" destId="{21E68A8F-B6CB-4116-B079-D24322AE5F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482BC-8D95-4CB6-AC0F-3759C5A426B8}">
      <dsp:nvSpPr>
        <dsp:cNvPr id="0" name=""/>
        <dsp:cNvSpPr/>
      </dsp:nvSpPr>
      <dsp:spPr>
        <a:xfrm>
          <a:off x="3070238" y="1012998"/>
          <a:ext cx="2199714" cy="825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72"/>
              </a:lnTo>
              <a:lnTo>
                <a:pt x="2199714" y="636472"/>
              </a:lnTo>
              <a:lnTo>
                <a:pt x="2199714" y="825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26D33-7586-4E26-B691-A4E5985B0A2D}">
      <dsp:nvSpPr>
        <dsp:cNvPr id="0" name=""/>
        <dsp:cNvSpPr/>
      </dsp:nvSpPr>
      <dsp:spPr>
        <a:xfrm>
          <a:off x="3024518" y="1012998"/>
          <a:ext cx="91440" cy="825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5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535D5-57C3-4F95-9D01-CEAFE816F2C5}">
      <dsp:nvSpPr>
        <dsp:cNvPr id="0" name=""/>
        <dsp:cNvSpPr/>
      </dsp:nvSpPr>
      <dsp:spPr>
        <a:xfrm>
          <a:off x="910005" y="1012998"/>
          <a:ext cx="2160232" cy="825944"/>
        </a:xfrm>
        <a:custGeom>
          <a:avLst/>
          <a:gdLst/>
          <a:ahLst/>
          <a:cxnLst/>
          <a:rect l="0" t="0" r="0" b="0"/>
          <a:pathLst>
            <a:path>
              <a:moveTo>
                <a:pt x="2160232" y="0"/>
              </a:moveTo>
              <a:lnTo>
                <a:pt x="2160232" y="636472"/>
              </a:lnTo>
              <a:lnTo>
                <a:pt x="0" y="636472"/>
              </a:lnTo>
              <a:lnTo>
                <a:pt x="0" y="825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A51BF-06B5-440A-BF3C-4BB9D8A2E10C}">
      <dsp:nvSpPr>
        <dsp:cNvPr id="0" name=""/>
        <dsp:cNvSpPr/>
      </dsp:nvSpPr>
      <dsp:spPr>
        <a:xfrm>
          <a:off x="2167991" y="110751"/>
          <a:ext cx="1804494" cy="90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Seguridade Social</a:t>
          </a:r>
        </a:p>
      </dsp:txBody>
      <dsp:txXfrm>
        <a:off x="2167991" y="110751"/>
        <a:ext cx="1804494" cy="902247"/>
      </dsp:txXfrm>
    </dsp:sp>
    <dsp:sp modelId="{7D35BDDB-52E6-440A-B90E-D3B40FDF297E}">
      <dsp:nvSpPr>
        <dsp:cNvPr id="0" name=""/>
        <dsp:cNvSpPr/>
      </dsp:nvSpPr>
      <dsp:spPr>
        <a:xfrm>
          <a:off x="7758" y="1838942"/>
          <a:ext cx="1804494" cy="90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Saúde</a:t>
          </a:r>
        </a:p>
      </dsp:txBody>
      <dsp:txXfrm>
        <a:off x="7758" y="1838942"/>
        <a:ext cx="1804494" cy="902247"/>
      </dsp:txXfrm>
    </dsp:sp>
    <dsp:sp modelId="{C947CB49-CB02-4350-936D-4DF240C36069}">
      <dsp:nvSpPr>
        <dsp:cNvPr id="0" name=""/>
        <dsp:cNvSpPr/>
      </dsp:nvSpPr>
      <dsp:spPr>
        <a:xfrm>
          <a:off x="2167991" y="1838942"/>
          <a:ext cx="1804494" cy="90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Assistência</a:t>
          </a:r>
        </a:p>
      </dsp:txBody>
      <dsp:txXfrm>
        <a:off x="2167991" y="1838942"/>
        <a:ext cx="1804494" cy="902247"/>
      </dsp:txXfrm>
    </dsp:sp>
    <dsp:sp modelId="{B0017386-FE1A-4A83-B2AD-8214D4FBD9B0}">
      <dsp:nvSpPr>
        <dsp:cNvPr id="0" name=""/>
        <dsp:cNvSpPr/>
      </dsp:nvSpPr>
      <dsp:spPr>
        <a:xfrm>
          <a:off x="4367705" y="1838942"/>
          <a:ext cx="1804494" cy="90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Previdência</a:t>
          </a:r>
        </a:p>
      </dsp:txBody>
      <dsp:txXfrm>
        <a:off x="4367705" y="1838942"/>
        <a:ext cx="1804494" cy="902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A366-9A3E-444D-93AF-D3FD74AF5239}">
      <dsp:nvSpPr>
        <dsp:cNvPr id="0" name=""/>
        <dsp:cNvSpPr/>
      </dsp:nvSpPr>
      <dsp:spPr>
        <a:xfrm>
          <a:off x="0" y="1044772"/>
          <a:ext cx="2173420" cy="1448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/>
            <a:t>Previdência Social</a:t>
          </a:r>
        </a:p>
      </dsp:txBody>
      <dsp:txXfrm>
        <a:off x="42438" y="1087210"/>
        <a:ext cx="2088544" cy="1364070"/>
      </dsp:txXfrm>
    </dsp:sp>
    <dsp:sp modelId="{22E8BA76-1BA5-4945-99DD-12A581C657BD}">
      <dsp:nvSpPr>
        <dsp:cNvPr id="0" name=""/>
        <dsp:cNvSpPr/>
      </dsp:nvSpPr>
      <dsp:spPr>
        <a:xfrm rot="18093582">
          <a:off x="1982628" y="1408677"/>
          <a:ext cx="800615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800615" y="1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362920" y="1408129"/>
        <a:ext cx="40030" cy="40030"/>
      </dsp:txXfrm>
    </dsp:sp>
    <dsp:sp modelId="{5A5B0B91-648B-4D74-BD52-3BEF8AE39183}">
      <dsp:nvSpPr>
        <dsp:cNvPr id="0" name=""/>
        <dsp:cNvSpPr/>
      </dsp:nvSpPr>
      <dsp:spPr>
        <a:xfrm>
          <a:off x="2592452" y="695804"/>
          <a:ext cx="1304127" cy="782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Pública</a:t>
          </a:r>
        </a:p>
      </dsp:txBody>
      <dsp:txXfrm>
        <a:off x="2615370" y="718722"/>
        <a:ext cx="1258291" cy="736643"/>
      </dsp:txXfrm>
    </dsp:sp>
    <dsp:sp modelId="{CF36A0CE-EF12-4C9A-995D-E3CE9502AB3A}">
      <dsp:nvSpPr>
        <dsp:cNvPr id="0" name=""/>
        <dsp:cNvSpPr/>
      </dsp:nvSpPr>
      <dsp:spPr>
        <a:xfrm rot="19885951">
          <a:off x="3811655" y="734013"/>
          <a:ext cx="1395100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395100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474328" y="718603"/>
        <a:ext cx="69755" cy="69755"/>
      </dsp:txXfrm>
    </dsp:sp>
    <dsp:sp modelId="{4F567B08-809F-49AB-B2DF-A0531B01791E}">
      <dsp:nvSpPr>
        <dsp:cNvPr id="0" name=""/>
        <dsp:cNvSpPr/>
      </dsp:nvSpPr>
      <dsp:spPr>
        <a:xfrm>
          <a:off x="5121832" y="66020"/>
          <a:ext cx="1420651" cy="707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RGPS</a:t>
          </a:r>
        </a:p>
      </dsp:txBody>
      <dsp:txXfrm>
        <a:off x="5142563" y="86751"/>
        <a:ext cx="1379189" cy="666331"/>
      </dsp:txXfrm>
    </dsp:sp>
    <dsp:sp modelId="{DAA30C5F-02CF-4643-97ED-BDCEB1F7AE6E}">
      <dsp:nvSpPr>
        <dsp:cNvPr id="0" name=""/>
        <dsp:cNvSpPr/>
      </dsp:nvSpPr>
      <dsp:spPr>
        <a:xfrm rot="347268">
          <a:off x="3893489" y="1128704"/>
          <a:ext cx="1212313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212313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469338" y="1117864"/>
        <a:ext cx="60615" cy="60615"/>
      </dsp:txXfrm>
    </dsp:sp>
    <dsp:sp modelId="{99AD9780-0086-445F-A6AD-CD9C9234D529}">
      <dsp:nvSpPr>
        <dsp:cNvPr id="0" name=""/>
        <dsp:cNvSpPr/>
      </dsp:nvSpPr>
      <dsp:spPr>
        <a:xfrm>
          <a:off x="5102713" y="870860"/>
          <a:ext cx="1439770" cy="676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RPPS</a:t>
          </a:r>
        </a:p>
      </dsp:txBody>
      <dsp:txXfrm>
        <a:off x="5122538" y="890685"/>
        <a:ext cx="1400120" cy="637229"/>
      </dsp:txXfrm>
    </dsp:sp>
    <dsp:sp modelId="{AC5F2219-59A3-4F5D-979B-39391F23A8EC}">
      <dsp:nvSpPr>
        <dsp:cNvPr id="0" name=""/>
        <dsp:cNvSpPr/>
      </dsp:nvSpPr>
      <dsp:spPr>
        <a:xfrm rot="2148849">
          <a:off x="3747940" y="1527578"/>
          <a:ext cx="1572231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572231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494750" y="1507740"/>
        <a:ext cx="78611" cy="78611"/>
      </dsp:txXfrm>
    </dsp:sp>
    <dsp:sp modelId="{DB268E26-69A5-4207-BDA6-90DD4540537E}">
      <dsp:nvSpPr>
        <dsp:cNvPr id="0" name=""/>
        <dsp:cNvSpPr/>
      </dsp:nvSpPr>
      <dsp:spPr>
        <a:xfrm>
          <a:off x="5171532" y="1650116"/>
          <a:ext cx="1370951" cy="7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Militar</a:t>
          </a:r>
        </a:p>
      </dsp:txBody>
      <dsp:txXfrm>
        <a:off x="5192440" y="1671024"/>
        <a:ext cx="1329135" cy="672048"/>
      </dsp:txXfrm>
    </dsp:sp>
    <dsp:sp modelId="{1FD59742-E8B3-4AE7-922E-B41BA55D8AD9}">
      <dsp:nvSpPr>
        <dsp:cNvPr id="0" name=""/>
        <dsp:cNvSpPr/>
      </dsp:nvSpPr>
      <dsp:spPr>
        <a:xfrm rot="4454058">
          <a:off x="1683754" y="2396829"/>
          <a:ext cx="134468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344688" y="1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322481" y="2382679"/>
        <a:ext cx="67234" cy="67234"/>
      </dsp:txXfrm>
    </dsp:sp>
    <dsp:sp modelId="{43054BF9-1480-413D-B5B8-25C81ED1FEF9}">
      <dsp:nvSpPr>
        <dsp:cNvPr id="0" name=""/>
        <dsp:cNvSpPr/>
      </dsp:nvSpPr>
      <dsp:spPr>
        <a:xfrm>
          <a:off x="2538777" y="2735142"/>
          <a:ext cx="1408303" cy="656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Privada</a:t>
          </a:r>
        </a:p>
      </dsp:txBody>
      <dsp:txXfrm>
        <a:off x="2558003" y="2754368"/>
        <a:ext cx="1369851" cy="617960"/>
      </dsp:txXfrm>
    </dsp:sp>
    <dsp:sp modelId="{73F1CD1D-BC9A-4E44-B180-C907DC52ABBB}">
      <dsp:nvSpPr>
        <dsp:cNvPr id="0" name=""/>
        <dsp:cNvSpPr/>
      </dsp:nvSpPr>
      <dsp:spPr>
        <a:xfrm rot="20994809">
          <a:off x="3937516" y="2935494"/>
          <a:ext cx="123774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237748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525446" y="2924018"/>
        <a:ext cx="61887" cy="61887"/>
      </dsp:txXfrm>
    </dsp:sp>
    <dsp:sp modelId="{EA31D537-811C-42DD-BE7F-EB15F41D4007}">
      <dsp:nvSpPr>
        <dsp:cNvPr id="0" name=""/>
        <dsp:cNvSpPr/>
      </dsp:nvSpPr>
      <dsp:spPr>
        <a:xfrm>
          <a:off x="5165699" y="2484266"/>
          <a:ext cx="1376784" cy="724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Aberta</a:t>
          </a:r>
        </a:p>
      </dsp:txBody>
      <dsp:txXfrm>
        <a:off x="5186922" y="2505489"/>
        <a:ext cx="1334338" cy="682172"/>
      </dsp:txXfrm>
    </dsp:sp>
    <dsp:sp modelId="{BCA0B530-46A4-4E3B-98DF-3AA05F92BC97}">
      <dsp:nvSpPr>
        <dsp:cNvPr id="0" name=""/>
        <dsp:cNvSpPr/>
      </dsp:nvSpPr>
      <dsp:spPr>
        <a:xfrm rot="1512776">
          <a:off x="3882719" y="3331667"/>
          <a:ext cx="1351162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351162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524521" y="3317356"/>
        <a:ext cx="67558" cy="67558"/>
      </dsp:txXfrm>
    </dsp:sp>
    <dsp:sp modelId="{EF98A812-B777-47E5-962C-32C3F5277144}">
      <dsp:nvSpPr>
        <dsp:cNvPr id="0" name=""/>
        <dsp:cNvSpPr/>
      </dsp:nvSpPr>
      <dsp:spPr>
        <a:xfrm>
          <a:off x="5169520" y="3336648"/>
          <a:ext cx="1372963" cy="604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atin typeface="Calibri" pitchFamily="34" charset="0"/>
            </a:rPr>
            <a:t>Fechada</a:t>
          </a:r>
        </a:p>
      </dsp:txBody>
      <dsp:txXfrm>
        <a:off x="5187227" y="3354355"/>
        <a:ext cx="1337549" cy="56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5B17C-008F-4831-B362-0807B257E217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B21F-AB9C-49CE-8F34-9D6F1908F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1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745D-5664-4EDD-B4A8-6A063A9585B0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92B9-3F00-4000-AE32-476DAB09F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2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05B7B-77BD-4D94-B902-65ADF9C3B90F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80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05B7B-77BD-4D94-B902-65ADF9C3B90F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34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92B9-3F00-4000-AE32-476DAB09F4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82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2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28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8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1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61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40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4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7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08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1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8973-F88F-4045-814C-029A8B63D67C}" type="datetimeFigureOut">
              <a:rPr lang="pt-BR" smtClean="0"/>
              <a:t>07/03/2020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7AB3-1475-4DD1-9918-AEC4F352F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26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83518"/>
            <a:ext cx="8229600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Ajustes obrigatórios aos Municípios pós Reforma da 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Previdência</a:t>
            </a:r>
          </a:p>
          <a:p>
            <a:pPr marL="0" indent="0" algn="ctr">
              <a:lnSpc>
                <a:spcPct val="160000"/>
              </a:lnSpc>
              <a:buNone/>
            </a:pPr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81944" y="3634730"/>
            <a:ext cx="6400800" cy="73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Domingos Augusto Taufner</a:t>
            </a:r>
          </a:p>
          <a:p>
            <a:pPr marL="0" indent="0" algn="ctr">
              <a:buNone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Conselheiro Vice-Presidente do TCE-ES</a:t>
            </a:r>
            <a:endParaRPr lang="pt-BR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9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519113"/>
              </p:ext>
            </p:extLst>
          </p:nvPr>
        </p:nvGraphicFramePr>
        <p:xfrm>
          <a:off x="1485900" y="789552"/>
          <a:ext cx="6542484" cy="39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5900" y="313990"/>
            <a:ext cx="6172200" cy="475562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Regimes de Previdência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9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103/2019 - R</a:t>
            </a: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eforma da Previdência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70" y="1059582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Reconhecida como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devido aos gastos crescentes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Aumentou idade mínima e mudou cálculos de proventos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Manteve a previdência ainda com algum conteúdo social, mesmo com a redução de direitos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Atingiu os segurados do INSS e os servidores da União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entes poderão aderir a reforma como um todo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PEC paralela irá facilitar essa adesão por completo.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Constitucionalizou o Certificado de Regularidade Previdenciária (CRP). </a:t>
            </a:r>
          </a:p>
          <a:p>
            <a:pPr marL="0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Constitucionalização do CRP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771550"/>
            <a:ext cx="8229600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Art. 167. São vedados:</a:t>
            </a: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 transferência voluntária de recursos, a concessão de avais, as garantias e as subvenções pela União e a concessão de empréstimos e de financiamentos por instituições financeiras federais aos Estados, ao Distrito Federal e aos Municípios na hipótese de descumprimento das regras gerais de organização e de funcionamento de regime próprio de previdência social.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Algumas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regras da EC 103/2019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já são obrigatórias para 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demais entes, sem prejuízo do respeito às demais regras.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ALÍQUOTA MÍNIMA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70" y="699542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Alíquota não pode ser menor do que a praticada pelo Governo Federal para os servidores da União 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9º, §4º da EC 103/2019)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Deverá ser no mínimo de 14% ou progressiva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(não podendo resultar em receita menor e tendo como parâmetro mínimo a praticada para os servidores da União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respeitando o previsto na Portaria 1348/2019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SPREV).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 majoração de alíquota deverá ser respeitada a anterioridade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nonagesimal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prescrita no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art. 150,  inciso III, alínea “c”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CF)</a:t>
            </a: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Os RPPS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devidamente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equilibrados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termos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reais podem ter alíquotas menores (tendo como limite mínimo as praticadas pelo RGPS)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pagamento de benefícios </a:t>
            </a:r>
            <a:r>
              <a:rPr kumimoji="0" lang="pt-BR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lang="pt-BR" sz="2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ários</a:t>
            </a:r>
            <a:r>
              <a:rPr lang="pt-BR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RPPS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70" y="699542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RPPS não pode pagar benefícios temporários (auxílio doença, salário-maternidade, salário-família, auxílio-reclusão), devendo estes direitos trabalhistas serem suportados diretamente pelo ente federativo.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 acrescentar, na legislação,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os valores pagos relativos a esses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benefícios, desde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data de entrada em vigor da EC nº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103/2019 (13/11/2019),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até a data de entrada em vigor da lei municipal que discipline esses ajustes necessários, deverão ser ressarcidos ao RPPS pelo Tesouro Municipal com as devidas atualizações legalmente previstas</a:t>
            </a: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itens que incidem em estados e municípios</a:t>
            </a:r>
            <a:endParaRPr kumimoji="0" lang="pt-BR" sz="2200" b="0" i="0" u="none" strike="noStrike" kern="1200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70" y="843558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 deve prever avaliação periódica do aposentado por incapacidade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Prazo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dois anos para criar previdência complementar para os servidores novos que ganhem mais do que o limite do RGPS (R$ 6.101,05 em 2020)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Rompimento do vínculo de servidor público para quem se aposentar (inclusive pelo RGPS) após a entrada em vigor da EC 103/2019.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se complementa mais aposentadorias concedidas pelo RGPS, salvo em casos de extinção de RPPS e de existência de previdência complementar.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poderão ser criados novos RPPS.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itens que incidem em estados e municípios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570" y="699542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podem mais ser incorporadas vantagens de caráter temporário ou de exercício de função de confiança ou cargo em comissão, a partir da EC 103/2019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Haverá compensação previdenciária entre todos os regimes, inclusive entre RPPS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houver déficit atuarial, pode ser instituída contribuição previdenciária sobre o valor da aposentadoria ou pensão que supere o salário mínimo.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RPPS poderão conceder empréstimos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consignados aos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servidores, segundo critérios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estabelecidos pelo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CMN.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Vedação de parcelamento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moratória dos débitos em prazo superior a 60 meses (art. 195, §11 da CF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REQUISITOS PARA EXTINÇÃO DO RPPS – art. 34 EC 103/2019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771550"/>
            <a:ext cx="8229600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Art. 34. Na hipótese de extinção por lei de regime previdenciário e migração dos respectivos segurados para o Regime Geral de Previdência Social, serão observados, até que lei federal disponha sobre a matéria, os seguintes requisitos pelo ente federativo: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- assunção integral da responsabilidade pelo pagamento dos benefícios concedidos durante a vigência do regime extinto, bem como daqueles cujos requisitos já tenham sido implementados antes da sua extinção;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 - previsão de mecanismo de ressarcimento ou de complementação de benefícios aos que tenham contribuído acima do limite máximo do Regime Geral de Previdência Social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6843"/>
            <a:ext cx="8821677" cy="67671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502" y="915566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100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- vinculação das reservas existentes no momento da extinção, exclusivamente: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a) ao pagamento dos benefícios concedidos e a conceder, ao ressarcimento de contribuições ou à complementação de benefícios, na forma dos incisos I e II; e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b) à compensação financeira com o Regime Geral de Previdência Social.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Parágrafo único. A existência de 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superavit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atuarial não constitui óbice à extinção de regime próprio de previdência social e à consequente migração para o Regime Geral de Previdência Social.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9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123478"/>
            <a:ext cx="8229600" cy="8002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ALÍQUOTA PROGRESSIVA – TABELA VIGENTE DA UNIÃO</a:t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Portaria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2963/2020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90221"/>
              </p:ext>
            </p:extLst>
          </p:nvPr>
        </p:nvGraphicFramePr>
        <p:xfrm>
          <a:off x="539552" y="1483558"/>
          <a:ext cx="7920880" cy="296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79421319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77286999"/>
                    </a:ext>
                  </a:extLst>
                </a:gridCol>
              </a:tblGrid>
              <a:tr h="41152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até 1 (um) salário-mínimo;</a:t>
                      </a:r>
                      <a:endParaRPr lang="pt-BR" sz="1800" b="0" dirty="0" smtClean="0">
                        <a:solidFill>
                          <a:srgbClr val="16293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92755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- acima de 1 (um) salário-mínimo até R$ 2.089,60 (dois mil, oitenta e nove reais e sessenta centavos)</a:t>
                      </a:r>
                      <a:endParaRPr lang="pt-BR" sz="1800" dirty="0" smtClean="0">
                        <a:solidFill>
                          <a:srgbClr val="16293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pt-BR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475140"/>
                  </a:ext>
                </a:extLst>
              </a:tr>
              <a:tr h="811341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- de R$ 2.089,61 (dois mil, oitenta e nove reais e sessenta e um centavos) até R$ 3.134,40 (três mil, cento e trinta e quatro reais e quarenta centavos)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484400"/>
                  </a:ext>
                </a:extLst>
              </a:tr>
              <a:tr h="811341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- de R$ 3.134,41 (três mil, cento e trinta e quatro reais e quarenta e um centavos) até R$ 6.101,06 (seis mil, cento e um reais e seis centavos)</a:t>
                      </a:r>
                      <a:endParaRPr lang="pt-BR" sz="1800" dirty="0" smtClean="0">
                        <a:solidFill>
                          <a:srgbClr val="16293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33710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20678"/>
              </p:ext>
            </p:extLst>
          </p:nvPr>
        </p:nvGraphicFramePr>
        <p:xfrm>
          <a:off x="519469" y="1117738"/>
          <a:ext cx="7940962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4779">
                  <a:extLst>
                    <a:ext uri="{9D8B030D-6E8A-4147-A177-3AD203B41FA5}">
                      <a16:colId xmlns:a16="http://schemas.microsoft.com/office/drawing/2014/main" val="1877904634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974763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DA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 DE CONTRIBUIÇÃO OU DO BENEFÍCIO RECEBIDO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PERCENTUAL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0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8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41738" y="195486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 U M Á R I 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1738" y="915566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Notas introdutórias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Situando a previdência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ocial no Brasil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Notas Gerais sobre a reforma da previdência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Constitucionalização do CRP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Alíquota mínima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Não pagamento de benefícios temporários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Outros itens que incidem em Estados e Municípios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Requisitos para extinção de RPPS</a:t>
            </a: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Alíquota progressiva – tabela da União,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 noGrp="1"/>
          </p:cNvSpPr>
          <p:nvPr>
            <p:ph type="title"/>
          </p:nvPr>
        </p:nvSpPr>
        <p:spPr>
          <a:xfrm>
            <a:off x="457200" y="187355"/>
            <a:ext cx="8229600" cy="8002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ALÍQUOTA PROGRESSIVA – TABELA VIGENTE DA UNIÃO</a:t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Portaria 2963/2020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5233"/>
              </p:ext>
            </p:extLst>
          </p:nvPr>
        </p:nvGraphicFramePr>
        <p:xfrm>
          <a:off x="457200" y="1430422"/>
          <a:ext cx="8239336" cy="3032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635080">
                  <a:extLst>
                    <a:ext uri="{9D8B030D-6E8A-4147-A177-3AD203B41FA5}">
                      <a16:colId xmlns:a16="http://schemas.microsoft.com/office/drawing/2014/main" val="1076731738"/>
                    </a:ext>
                  </a:extLst>
                </a:gridCol>
                <a:gridCol w="1604256">
                  <a:extLst>
                    <a:ext uri="{9D8B030D-6E8A-4147-A177-3AD203B41FA5}">
                      <a16:colId xmlns:a16="http://schemas.microsoft.com/office/drawing/2014/main" val="324309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750" b="0" dirty="0" smtClean="0">
                          <a:solidFill>
                            <a:srgbClr val="16293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- de R$ 6.101,07 (seis mil, cento e um reais e sete centavos) até R$ 10.448,00 (dez mil, quatrocentos e quarenta e oito reais)</a:t>
                      </a:r>
                      <a:endParaRPr lang="pt-BR" sz="17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14,5%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7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750" dirty="0" smtClean="0">
                          <a:solidFill>
                            <a:srgbClr val="16293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- de R$ 10.448,01 (dez mil, quatrocentos e quarenta e oito reais e um centavo) até R$ 20.896,00 (vinte mil, oitocentos e noventa e seis reais)</a:t>
                      </a:r>
                      <a:endParaRPr lang="pt-BR" sz="1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16,5%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71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750" dirty="0" smtClean="0">
                          <a:solidFill>
                            <a:srgbClr val="16293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 - de R$ 20.896,01 (vinte mil, oitocentos e noventa e seis reais e um centavo) até R$ 40.747,20 (quarenta mil, setecentos e quarenta e sete reais e vinte centavos) </a:t>
                      </a:r>
                      <a:endParaRPr lang="pt-BR" sz="1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584967"/>
                  </a:ext>
                </a:extLst>
              </a:tr>
              <a:tr h="211667">
                <a:tc>
                  <a:txBody>
                    <a:bodyPr/>
                    <a:lstStyle/>
                    <a:p>
                      <a:pPr algn="just"/>
                      <a:r>
                        <a:rPr lang="pt-BR" sz="1750" dirty="0" smtClean="0">
                          <a:solidFill>
                            <a:srgbClr val="16293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 - acima de R$ 40.747,20 (quarenta mil, setecentos e quarenta e sete reais e vinte centavos)</a:t>
                      </a:r>
                      <a:endParaRPr lang="pt-BR" sz="17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98821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72944"/>
              </p:ext>
            </p:extLst>
          </p:nvPr>
        </p:nvGraphicFramePr>
        <p:xfrm>
          <a:off x="467544" y="1131590"/>
          <a:ext cx="8208912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187790463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974763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DA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 DE CONTRIBUIÇÃO OU DO BENEFÍCIO RECEBIDO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PERCENTUAL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0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395536" y="483518"/>
            <a:ext cx="8229600" cy="8675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Arial" panose="020B0604020202020204" pitchFamily="34" charset="0"/>
              <a:buNone/>
            </a:pPr>
            <a:endParaRPr lang="pt-BR" sz="4500" dirty="0" smtClean="0"/>
          </a:p>
          <a:p>
            <a:pPr marL="109728" indent="0" algn="ctr">
              <a:buFont typeface="Arial" panose="020B0604020202020204" pitchFamily="34" charset="0"/>
              <a:buNone/>
            </a:pPr>
            <a:r>
              <a:rPr lang="pt-BR" sz="16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Muito Obrigado!</a:t>
            </a:r>
          </a:p>
          <a:p>
            <a:pPr marL="109728" indent="0" algn="ctr">
              <a:buFont typeface="Arial" panose="020B0604020202020204" pitchFamily="34" charset="0"/>
              <a:buNone/>
            </a:pPr>
            <a:endParaRPr lang="pt-BR" sz="4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109728" indent="0" algn="ctr">
              <a:buFont typeface="Arial" panose="020B0604020202020204" pitchFamily="34" charset="0"/>
              <a:buNone/>
            </a:pPr>
            <a:endParaRPr lang="pt-BR" sz="9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109728" indent="0" algn="ctr">
              <a:buFont typeface="Arial" panose="020B0604020202020204" pitchFamily="34" charset="0"/>
              <a:buNone/>
            </a:pPr>
            <a:endParaRPr lang="pt-BR" sz="9600" b="1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Font typeface="Arial" panose="020B0604020202020204" pitchFamily="34" charset="0"/>
              <a:buNone/>
            </a:pPr>
            <a:r>
              <a:rPr lang="pt-BR" sz="96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Domingos Augusto Taufner</a:t>
            </a:r>
          </a:p>
          <a:p>
            <a:pPr marL="109728" indent="0" algn="ctr">
              <a:buFont typeface="Arial" panose="020B0604020202020204" pitchFamily="34" charset="0"/>
              <a:buNone/>
            </a:pPr>
            <a:r>
              <a:rPr lang="pt-BR" sz="96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Conselheiro Vice-Presidente do TCE-ES</a:t>
            </a:r>
            <a:endParaRPr lang="pt-BR" sz="9600" b="1" u="sng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Font typeface="Arial" panose="020B0604020202020204" pitchFamily="34" charset="0"/>
              <a:buNone/>
            </a:pPr>
            <a:r>
              <a:rPr lang="pt-BR" sz="12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09728" indent="0" algn="ctr">
              <a:buFont typeface="Arial" panose="020B0604020202020204" pitchFamily="34" charset="0"/>
              <a:buNone/>
            </a:pPr>
            <a:endParaRPr lang="pt-BR" sz="12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4"/>
          <p:cNvSpPr txBox="1">
            <a:spLocks/>
          </p:cNvSpPr>
          <p:nvPr/>
        </p:nvSpPr>
        <p:spPr>
          <a:xfrm>
            <a:off x="467544" y="3867894"/>
            <a:ext cx="8229600" cy="633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(27) 3334-7701</a:t>
            </a:r>
          </a:p>
          <a:p>
            <a:pPr marL="109728" indent="0" algn="ctr">
              <a:buFont typeface="Wingdings 3"/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E-mail: domingos.taufner@tce.es.gov.br</a:t>
            </a:r>
          </a:p>
        </p:txBody>
      </p:sp>
    </p:spTree>
    <p:extLst>
      <p:ext uri="{BB962C8B-B14F-4D97-AF65-F5344CB8AC3E}">
        <p14:creationId xmlns:p14="http://schemas.microsoft.com/office/powerpoint/2010/main" val="7432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2890" y="155407"/>
            <a:ext cx="8640960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Notas Introdutórias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771550"/>
            <a:ext cx="8229600" cy="381642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Reunião conjunta de Prefeitos, Vereadores e Institutos de Previdência dos 34 municípios com RPPS no Estado do Espírito Santo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sobre os pontos obrigatórios da reforma da previdência e que dependem de aprovação de lei municipal 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Listar os outros pontos que já valem para Estados e Municípios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Parceria AMUNES, ASCAMVES e ACIP com o apoio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TCE-ES, para sensibilizar a aprovação das medidas obrigatórias necessárias.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do TCE-ES com os vereadores é algo mais recente (há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exemplos nos próximos slides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064" y="627062"/>
            <a:ext cx="5710564" cy="3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0065" y="627062"/>
            <a:ext cx="5601969" cy="3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326" y="771550"/>
            <a:ext cx="50560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808" y="652215"/>
            <a:ext cx="3312368" cy="413089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3528" y="267494"/>
            <a:ext cx="88204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/>
              <a:t>Presidente Rodrigo </a:t>
            </a:r>
            <a:r>
              <a:rPr lang="pt-BR" sz="1900" dirty="0" err="1" smtClean="0"/>
              <a:t>Chamoun</a:t>
            </a:r>
            <a:r>
              <a:rPr lang="pt-BR" sz="1900" dirty="0" smtClean="0"/>
              <a:t> profere palestra em Fórum de Vereadores – 05/03/2020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8267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9502"/>
            <a:ext cx="8229600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Como está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situada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 Previdência Social no Brasil?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110853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0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Situando a Previdência</a:t>
            </a:r>
          </a:p>
        </p:txBody>
      </p:sp>
    </p:spTree>
    <p:extLst>
      <p:ext uri="{BB962C8B-B14F-4D97-AF65-F5344CB8AC3E}">
        <p14:creationId xmlns:p14="http://schemas.microsoft.com/office/powerpoint/2010/main" val="2238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1D944656-45A0-430C-954C-17686DC09C44}" vid="{DC2A352F-9BA2-47B5-A58B-8672FA1AD36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Tema1 - Tribunal de Contas com Brasão Oficial</Template>
  <TotalTime>3504</TotalTime>
  <Words>1299</Words>
  <Application>Microsoft Office PowerPoint</Application>
  <PresentationFormat>Apresentação na tela (16:9)</PresentationFormat>
  <Paragraphs>128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Calibri</vt:lpstr>
      <vt:lpstr>Wingdings 3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Situando a Previdência</vt:lpstr>
      <vt:lpstr>Regimes de Previdência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ALÍQUOTA PROGRESSIVA – TABELA VIGENTE DA UNIÃO Portaria 2963/2020</vt:lpstr>
      <vt:lpstr>ALÍQUOTA PROGRESSIVA – TABELA VIGENTE DA UNIÃO Portaria 2963/2020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TCE-ES</dc:creator>
  <cp:lastModifiedBy>Domingos Augusto Taufner</cp:lastModifiedBy>
  <cp:revision>269</cp:revision>
  <cp:lastPrinted>2020-02-28T21:57:25Z</cp:lastPrinted>
  <dcterms:created xsi:type="dcterms:W3CDTF">2014-01-30T20:01:06Z</dcterms:created>
  <dcterms:modified xsi:type="dcterms:W3CDTF">2020-03-08T01:58:42Z</dcterms:modified>
</cp:coreProperties>
</file>