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8"/>
  </p:notesMasterIdLst>
  <p:sldIdLst>
    <p:sldId id="286" r:id="rId2"/>
    <p:sldId id="287" r:id="rId3"/>
    <p:sldId id="293" r:id="rId4"/>
    <p:sldId id="295" r:id="rId5"/>
    <p:sldId id="294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B55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745"/>
  </p:normalViewPr>
  <p:slideViewPr>
    <p:cSldViewPr snapToGrid="0" snapToObjects="1">
      <p:cViewPr varScale="1">
        <p:scale>
          <a:sx n="75" d="100"/>
          <a:sy n="75" d="100"/>
        </p:scale>
        <p:origin x="12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0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171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026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61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077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A12F1879-5279-5A4F-BCE4-6298D952C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0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441500C8-67A5-1349-ACDA-D77CB033B5F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6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60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F60F60E-6A72-F040-817E-D0C008831EA3}"/>
              </a:ext>
            </a:extLst>
          </p:cNvPr>
          <p:cNvSpPr txBox="1"/>
          <p:nvPr/>
        </p:nvSpPr>
        <p:spPr>
          <a:xfrm>
            <a:off x="270456" y="463705"/>
            <a:ext cx="50871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Sessões Virtuais do Tribunal de Contas do Estado do Espírito Santo – Resolução TC 339/2020</a:t>
            </a:r>
            <a:endParaRPr lang="pt-BR" sz="2800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15709" y="5631919"/>
            <a:ext cx="6169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ODILSON SOUZA BARBOSA JÚNIOR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Secretário-Geral das Sessões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2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O TCE-ES passará a ter dois tipos de Sessões</a:t>
            </a:r>
          </a:p>
          <a:p>
            <a:pPr algn="ctr"/>
            <a:r>
              <a:rPr lang="pt-BR" sz="2800" dirty="0" smtClean="0"/>
              <a:t>(para Plenário e Câmaras):</a:t>
            </a:r>
          </a:p>
          <a:p>
            <a:pPr algn="ctr"/>
            <a:endParaRPr lang="pt-BR" sz="2800" dirty="0"/>
          </a:p>
          <a:p>
            <a:pPr algn="just"/>
            <a:r>
              <a:rPr lang="pt-BR" sz="2800" dirty="0" smtClean="0"/>
              <a:t>1 – Sessões Presenciais: (</a:t>
            </a:r>
            <a:r>
              <a:rPr lang="pt-BR" sz="2800" i="1" dirty="0" smtClean="0"/>
              <a:t>permitem interação</a:t>
            </a:r>
            <a:r>
              <a:rPr lang="pt-BR" sz="2800" dirty="0" smtClean="0"/>
              <a:t>)</a:t>
            </a:r>
          </a:p>
          <a:p>
            <a:pPr algn="just"/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Realizadas na sede do Tribunal</a:t>
            </a:r>
          </a:p>
          <a:p>
            <a:pPr algn="just"/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Por videoconferência (a distância)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algn="just"/>
            <a:r>
              <a:rPr lang="pt-BR" sz="2800" dirty="0" smtClean="0"/>
              <a:t>2 – Sessões Virtuais: (</a:t>
            </a:r>
            <a:r>
              <a:rPr lang="pt-BR" sz="2800" i="1" dirty="0" smtClean="0"/>
              <a:t>assíncronas</a:t>
            </a:r>
            <a:r>
              <a:rPr lang="pt-BR" sz="2800" dirty="0" smtClean="0"/>
              <a:t>)</a:t>
            </a:r>
          </a:p>
          <a:p>
            <a:pPr algn="just"/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Realizadas em ambiente eletrônico – sistema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6251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Pontos Relevantes das Sessões Virtuais: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3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300" dirty="0" smtClean="0"/>
              <a:t>Não há interação entre os membros. O relator disponibilizará seu voto aos demais membros 7 dias antes da sessão.  Os conselheiros podem concordar ou divergir do voto do relator, com base nos pareceres técnico e ministerial;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3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300" dirty="0" smtClean="0"/>
              <a:t>A sessão terá duração de 24 horas;</a:t>
            </a:r>
          </a:p>
          <a:p>
            <a:pPr algn="just"/>
            <a:endParaRPr lang="pt-BR" sz="23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300" dirty="0" smtClean="0"/>
              <a:t>O processo será retirado da sessão virtual e será automaticamente incluído na sessão presencial subsequente nos seguintes casos: inserção de voto-vista ou voto-vogal por outro conselheiro, não formação de maioria ou impedimentos.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3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300" dirty="0" smtClean="0"/>
              <a:t>A sustentação oral deve ser requerida por protocolo eletrônico até 1 dia útil antes do início da sessão. </a:t>
            </a:r>
            <a:endParaRPr lang="pt-BR" sz="2300" dirty="0"/>
          </a:p>
          <a:p>
            <a:pPr algn="just"/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8961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Principais </a:t>
            </a:r>
            <a:r>
              <a:rPr lang="pt-BR" sz="2800" dirty="0" smtClean="0"/>
              <a:t>Vantagens das </a:t>
            </a:r>
            <a:r>
              <a:rPr lang="pt-BR" sz="2800" dirty="0" smtClean="0"/>
              <a:t>Sessões Virtuais:</a:t>
            </a:r>
          </a:p>
          <a:p>
            <a:pPr algn="ctr"/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 smtClean="0"/>
              <a:t>Celeridade nos julgamentos mais simples;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 smtClean="0"/>
              <a:t>Redução de burocracia e aumento de produção dos colegiados (auxílio na redução dos estoques processuais);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 smtClean="0"/>
              <a:t>Sustentação oral remota (as partes e seus advogados terão mais tempo para preparar sua defesa oral);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/>
              <a:t>Menos custos para o Tribunal e para as partes/advogados (</a:t>
            </a:r>
            <a:r>
              <a:rPr lang="pt-BR" sz="2200" dirty="0" smtClean="0"/>
              <a:t>agenda controlada pela própria parte</a:t>
            </a:r>
            <a:r>
              <a:rPr lang="pt-BR" sz="2200" dirty="0" smtClean="0"/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 smtClean="0"/>
              <a:t>Independência de estrutura de TI;</a:t>
            </a:r>
            <a:endParaRPr lang="pt-BR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200" dirty="0" smtClean="0"/>
              <a:t>Redução de riscos com deslocamentos, especialmente em tempos de Pandemia.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3973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48474" y="6149829"/>
            <a:ext cx="600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ODILSON SOUZA BARBOSA JÚNIOR| </a:t>
            </a:r>
            <a:r>
              <a:rPr lang="pt-BR" sz="1200" dirty="0" smtClean="0">
                <a:solidFill>
                  <a:srgbClr val="032B55"/>
                </a:solidFill>
              </a:rPr>
              <a:t>AUDITOR DE CONTROLE EXTERNO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730" y="201224"/>
            <a:ext cx="84485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O que não muda:</a:t>
            </a:r>
          </a:p>
          <a:p>
            <a:pPr algn="ctr"/>
            <a:endParaRPr lang="pt-BR" sz="2800" dirty="0"/>
          </a:p>
          <a:p>
            <a:pPr algn="ctr"/>
            <a:endParaRPr lang="pt-BR" sz="2800" dirty="0"/>
          </a:p>
          <a:p>
            <a:pPr algn="just"/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Publicação das pautas – Diário Eletrônico do TC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Publicidade do ato (peças processuais e votos dos relatores serão disponibilizados antes da decisão)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Forma das decisões e notificações.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5032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F60F60E-6A72-F040-817E-D0C008831EA3}"/>
              </a:ext>
            </a:extLst>
          </p:cNvPr>
          <p:cNvSpPr txBox="1"/>
          <p:nvPr/>
        </p:nvSpPr>
        <p:spPr>
          <a:xfrm>
            <a:off x="270456" y="463705"/>
            <a:ext cx="50871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 smtClean="0">
                <a:solidFill>
                  <a:schemeClr val="bg1"/>
                </a:solidFill>
              </a:rPr>
              <a:t>OBRIGADO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15709" y="5631919"/>
            <a:ext cx="6169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ODILSON SOUZA BARBOSA JÚNIOR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Auditor de Controle Externo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Secretário-Geral das Sessões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1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1069</TotalTime>
  <Words>355</Words>
  <Application>Microsoft Office PowerPoint</Application>
  <PresentationFormat>Apresentação na tela (4:3)</PresentationFormat>
  <Paragraphs>66</Paragraphs>
  <Slides>6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Odilson Souza Barbosa Junior</cp:lastModifiedBy>
  <cp:revision>80</cp:revision>
  <dcterms:created xsi:type="dcterms:W3CDTF">2019-12-06T19:40:08Z</dcterms:created>
  <dcterms:modified xsi:type="dcterms:W3CDTF">2020-06-04T16:47:48Z</dcterms:modified>
</cp:coreProperties>
</file>