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312" r:id="rId4"/>
    <p:sldId id="313" r:id="rId5"/>
    <p:sldId id="314" r:id="rId6"/>
    <p:sldId id="315" r:id="rId7"/>
    <p:sldId id="285" r:id="rId8"/>
    <p:sldId id="310" r:id="rId9"/>
    <p:sldId id="311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98"/>
    <a:srgbClr val="032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2"/>
    <p:restoredTop sz="94737"/>
  </p:normalViewPr>
  <p:slideViewPr>
    <p:cSldViewPr snapToGrid="0" snapToObjects="1">
      <p:cViewPr varScale="1">
        <p:scale>
          <a:sx n="91" d="100"/>
          <a:sy n="91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393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5DBB9-39FE-9444-A7FB-7AEACF74D5E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8A0BB-D40F-BD43-9AFE-99C6FB41E1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9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7078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687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2089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2627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0194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5652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67C5D920-5ADB-A547-A137-E6A10A8B6A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55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29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B43442B-5B9A-9944-8E9E-C4EBBAAEB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921A0D-7F0A-0749-A9D7-93CC555FD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361E2F-44CD-054C-BB3F-37BC3108E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A2289-C69A-0D4C-900A-4229BC719EE8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43F167-A468-C445-BDEC-E33A63A0A8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BDC083B-E3E2-F54B-B318-6346D688E1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D151C-B591-C54B-B3AB-9E5A9E7E1F33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36F5AA56-3719-9D40-A076-DB995CB287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55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902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ce.es.gov.br/cidades/suport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paula.sabra@tcees.tc.br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6F60F60E-6A72-F040-817E-D0C008831EA3}"/>
              </a:ext>
            </a:extLst>
          </p:cNvPr>
          <p:cNvSpPr txBox="1"/>
          <p:nvPr/>
        </p:nvSpPr>
        <p:spPr>
          <a:xfrm>
            <a:off x="589654" y="392866"/>
            <a:ext cx="5930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</a:rPr>
              <a:t> Secretaria  de  Controle  Externo  de  Políticas  Públicas  Sociais  -</a:t>
            </a:r>
          </a:p>
          <a:p>
            <a:r>
              <a:rPr lang="pt-BR" sz="3200" b="1" dirty="0" err="1" smtClean="0">
                <a:solidFill>
                  <a:schemeClr val="bg1"/>
                </a:solidFill>
              </a:rPr>
              <a:t>SecexSocial</a:t>
            </a:r>
            <a:r>
              <a:rPr lang="pt-BR" sz="3200" b="1" dirty="0" smtClean="0">
                <a:solidFill>
                  <a:schemeClr val="bg1"/>
                </a:solidFill>
              </a:rPr>
              <a:t>  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57DC2EE-3017-844C-B303-699D99069710}"/>
              </a:ext>
            </a:extLst>
          </p:cNvPr>
          <p:cNvSpPr txBox="1"/>
          <p:nvPr/>
        </p:nvSpPr>
        <p:spPr>
          <a:xfrm>
            <a:off x="757657" y="5631677"/>
            <a:ext cx="61814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PAULA SABRA </a:t>
            </a:r>
            <a:endParaRPr lang="pt-BR" sz="2400" b="1" dirty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Coordenadora Núcleo de Educação – </a:t>
            </a:r>
            <a:r>
              <a:rPr lang="pt-BR" dirty="0" err="1" smtClean="0">
                <a:solidFill>
                  <a:schemeClr val="bg1"/>
                </a:solidFill>
              </a:rPr>
              <a:t>SecexSocial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04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2863385" y="645459"/>
            <a:ext cx="57681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400" b="1" dirty="0" smtClean="0"/>
              <a:t>Questionários 2020</a:t>
            </a:r>
            <a:endParaRPr lang="pt-BR" sz="54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1183341" y="2420470"/>
            <a:ext cx="102063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4000" dirty="0" smtClean="0"/>
              <a:t>Acessados e encaminhados via </a:t>
            </a:r>
            <a:r>
              <a:rPr lang="pt-BR" sz="4000" dirty="0" err="1" smtClean="0"/>
              <a:t>CidadES</a:t>
            </a:r>
            <a:r>
              <a:rPr lang="pt-BR" sz="4000" dirty="0" smtClean="0"/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4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4000" dirty="0" smtClean="0"/>
              <a:t>Encaminhados até dia 11/09/2020.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18692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669289" y="628766"/>
            <a:ext cx="112344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400" b="1" dirty="0" smtClean="0"/>
              <a:t>Dificuldade de Acesso ao Questionário</a:t>
            </a:r>
            <a:endParaRPr lang="pt-BR" sz="54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1183341" y="2021076"/>
            <a:ext cx="102063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600" dirty="0" smtClean="0"/>
              <a:t>Necessário receber autorização de alguém que já possua (Prefeito ou Controle Interno) – responsável pela remessa de levantamento educação.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600" dirty="0" smtClean="0"/>
              <a:t>Dificuldades </a:t>
            </a:r>
            <a:r>
              <a:rPr lang="pt-BR" sz="3600" dirty="0"/>
              <a:t>de acesso ao sistema </a:t>
            </a:r>
            <a:r>
              <a:rPr lang="pt-BR" sz="3600" dirty="0" err="1" smtClean="0"/>
              <a:t>CidadES</a:t>
            </a:r>
            <a:r>
              <a:rPr lang="pt-BR" sz="3600" dirty="0" smtClean="0"/>
              <a:t> – Suporte </a:t>
            </a:r>
            <a:r>
              <a:rPr lang="pt-BR" sz="3600" dirty="0"/>
              <a:t>Técnico do </a:t>
            </a:r>
            <a:r>
              <a:rPr lang="pt-BR" sz="3600" dirty="0" err="1"/>
              <a:t>CidadES</a:t>
            </a:r>
            <a:r>
              <a:rPr lang="pt-BR" sz="3600" dirty="0"/>
              <a:t> </a:t>
            </a:r>
            <a:r>
              <a:rPr lang="pt-BR" sz="3600" dirty="0" smtClean="0">
                <a:hlinkClick r:id="rId3"/>
              </a:rPr>
              <a:t>https</a:t>
            </a:r>
            <a:r>
              <a:rPr lang="pt-BR" sz="3600" dirty="0">
                <a:hlinkClick r:id="rId3"/>
              </a:rPr>
              <a:t>://www.tce.es.gov.br/cidades/suporte/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8920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946882" y="747594"/>
            <a:ext cx="86792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400" b="1" dirty="0" smtClean="0"/>
              <a:t>Escolas Estaduais na Listagem</a:t>
            </a:r>
            <a:endParaRPr lang="pt-BR" sz="54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1183341" y="2105159"/>
            <a:ext cx="1020631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4000" dirty="0" smtClean="0"/>
              <a:t>Erro técnico na hora de gerar as planilhas;</a:t>
            </a:r>
            <a:endParaRPr lang="pt-BR" sz="4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4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4000" dirty="0" smtClean="0"/>
              <a:t>Cada rede responderá apenas pelas suas escolas;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4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4000" dirty="0" smtClean="0"/>
              <a:t>Apagar as escolas que estiverem incorretamente na listagem.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81930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206778" y="763668"/>
            <a:ext cx="101594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smtClean="0"/>
              <a:t>Escolas com Turmas Multisseriadas EF Anos Finais</a:t>
            </a:r>
            <a:endParaRPr lang="pt-BR" sz="54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1183341" y="2517994"/>
            <a:ext cx="1020631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3200" dirty="0" smtClean="0"/>
              <a:t>Informar situação por e-mail – </a:t>
            </a:r>
            <a:r>
              <a:rPr lang="pt-BR" sz="3200" u="sng" dirty="0" smtClean="0">
                <a:solidFill>
                  <a:srgbClr val="005698"/>
                </a:solidFill>
              </a:rPr>
              <a:t>paula.sabra@tcees.tc.br</a:t>
            </a:r>
            <a:r>
              <a:rPr lang="pt-BR" sz="3200" dirty="0" smtClean="0"/>
              <a:t>;</a:t>
            </a:r>
            <a:endParaRPr lang="pt-BR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3200" dirty="0" smtClean="0"/>
              <a:t>Encaminhada nova planilha referente à aba de multisseriadas;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3200" dirty="0" smtClean="0"/>
              <a:t>Nova planilha deverá ser respondida e encaminhada por e-mail;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3200" dirty="0" smtClean="0"/>
              <a:t>Após o recebimento e validação, será enviado e-mail de confirmação de recebimento – comprovante de envio.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48914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206778" y="763668"/>
            <a:ext cx="101594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smtClean="0"/>
              <a:t>Escolas com Turmas </a:t>
            </a:r>
            <a:r>
              <a:rPr lang="pt-BR" sz="5400" b="1" dirty="0" err="1" smtClean="0"/>
              <a:t>Multietapas</a:t>
            </a:r>
            <a:endParaRPr lang="pt-BR" sz="54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1183341" y="1958596"/>
            <a:ext cx="102063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3200" dirty="0" smtClean="0"/>
              <a:t>Preencher o </a:t>
            </a:r>
            <a:r>
              <a:rPr lang="pt-BR" sz="3200" dirty="0"/>
              <a:t>número de turmas na coluna do Ensino Infantil (colocando “0” no “Total de turmas” do Ensino Fundamental) e </a:t>
            </a:r>
            <a:r>
              <a:rPr lang="pt-BR" sz="3200" dirty="0" smtClean="0"/>
              <a:t>preencher </a:t>
            </a:r>
            <a:r>
              <a:rPr lang="pt-BR" sz="3200" dirty="0"/>
              <a:t>o número de matrículas conforme a etapa do aluno</a:t>
            </a:r>
            <a:r>
              <a:rPr lang="pt-BR" sz="3200" dirty="0" smtClean="0"/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3200" dirty="0"/>
              <a:t>Importante colocar essa situação (de </a:t>
            </a:r>
            <a:r>
              <a:rPr lang="pt-BR" sz="3200" dirty="0" smtClean="0"/>
              <a:t>haver </a:t>
            </a:r>
            <a:r>
              <a:rPr lang="pt-BR" sz="3200" dirty="0"/>
              <a:t>turma </a:t>
            </a:r>
            <a:r>
              <a:rPr lang="pt-BR" sz="3200" dirty="0" err="1"/>
              <a:t>multietapa</a:t>
            </a:r>
            <a:r>
              <a:rPr lang="pt-BR" sz="3200" dirty="0"/>
              <a:t> na escola </a:t>
            </a:r>
            <a:r>
              <a:rPr lang="pt-BR" sz="3200" dirty="0" smtClean="0"/>
              <a:t>X) </a:t>
            </a:r>
            <a:r>
              <a:rPr lang="pt-BR" sz="3200" dirty="0"/>
              <a:t>no campo “Demais Observações” na página do sistema </a:t>
            </a:r>
            <a:r>
              <a:rPr lang="pt-BR" sz="3200" dirty="0" err="1"/>
              <a:t>CidadES</a:t>
            </a:r>
            <a:r>
              <a:rPr lang="pt-BR" sz="3200" dirty="0"/>
              <a:t> (em Levantamento Educação</a:t>
            </a:r>
            <a:r>
              <a:rPr lang="pt-BR" sz="3200" dirty="0" smtClean="0"/>
              <a:t>).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9970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530763" y="2694049"/>
            <a:ext cx="67256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400" b="1" dirty="0" smtClean="0"/>
              <a:t>Dúvidas que surgiram?</a:t>
            </a:r>
            <a:endParaRPr lang="pt-BR" sz="5400" b="1" dirty="0"/>
          </a:p>
        </p:txBody>
      </p:sp>
    </p:spTree>
    <p:extLst>
      <p:ext uri="{BB962C8B-B14F-4D97-AF65-F5344CB8AC3E}">
        <p14:creationId xmlns:p14="http://schemas.microsoft.com/office/powerpoint/2010/main" val="420623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62318" y="322729"/>
            <a:ext cx="1024665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/>
              <a:t>Demais </a:t>
            </a:r>
            <a:r>
              <a:rPr lang="pt-BR" sz="4400" b="1" dirty="0" smtClean="0"/>
              <a:t>Dúvidas</a:t>
            </a:r>
            <a:endParaRPr lang="pt-BR" sz="4400" b="1" dirty="0" smtClean="0"/>
          </a:p>
          <a:p>
            <a:endParaRPr lang="pt-BR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600" dirty="0" smtClean="0"/>
              <a:t>“Instruções de Preenchimento”;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3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600" dirty="0" smtClean="0"/>
              <a:t>Dúvidas sobre o preenchimento do questionário:</a:t>
            </a:r>
          </a:p>
          <a:p>
            <a:r>
              <a:rPr lang="pt-BR" sz="3600" dirty="0" smtClean="0"/>
              <a:t>	E-mail: </a:t>
            </a:r>
            <a:r>
              <a:rPr lang="pt-BR" sz="3600" dirty="0" smtClean="0">
                <a:hlinkClick r:id="rId2"/>
              </a:rPr>
              <a:t>paula.sabra@tcees.tc.br</a:t>
            </a:r>
            <a:endParaRPr lang="pt-BR" sz="3600" dirty="0" smtClean="0"/>
          </a:p>
          <a:p>
            <a:r>
              <a:rPr lang="pt-BR" sz="3600" dirty="0"/>
              <a:t>	</a:t>
            </a:r>
            <a:r>
              <a:rPr lang="pt-BR" sz="3600" dirty="0" smtClean="0"/>
              <a:t>Telefone: (27) 3334-7637</a:t>
            </a:r>
          </a:p>
          <a:p>
            <a:endParaRPr lang="pt-BR" sz="3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600" dirty="0" smtClean="0"/>
              <a:t>Dúvidas sobre o sistema </a:t>
            </a:r>
            <a:r>
              <a:rPr lang="pt-BR" sz="3600" dirty="0" err="1" smtClean="0"/>
              <a:t>CidadES</a:t>
            </a:r>
            <a:r>
              <a:rPr lang="pt-BR" sz="3600" dirty="0" smtClean="0"/>
              <a:t>:</a:t>
            </a:r>
          </a:p>
          <a:p>
            <a:r>
              <a:rPr lang="pt-BR" sz="3600" dirty="0"/>
              <a:t>	https://www.tce.es.gov.br/cidades/suporte/</a:t>
            </a:r>
            <a:r>
              <a:rPr lang="pt-BR" sz="3600" dirty="0" smtClean="0"/>
              <a:t> 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33096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78224" y="4490930"/>
            <a:ext cx="1058283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/>
          </a:p>
          <a:p>
            <a:pPr algn="just"/>
            <a:endParaRPr lang="pt-BR" sz="2000" dirty="0" smtClean="0"/>
          </a:p>
          <a:p>
            <a:pPr algn="just"/>
            <a:r>
              <a:rPr lang="pt-BR" sz="2400" b="1" dirty="0" smtClean="0"/>
              <a:t>PAULA SABRA</a:t>
            </a:r>
            <a:endParaRPr lang="pt-BR" sz="2400" b="1" dirty="0"/>
          </a:p>
          <a:p>
            <a:pPr algn="just"/>
            <a:r>
              <a:rPr lang="pt-BR" sz="2000" dirty="0" smtClean="0"/>
              <a:t>paula.sabra@tcees.tc.br</a:t>
            </a:r>
          </a:p>
          <a:p>
            <a:pPr algn="just"/>
            <a:r>
              <a:rPr lang="pt-BR" sz="2000" dirty="0" smtClean="0"/>
              <a:t>(27)3334-7637</a:t>
            </a:r>
          </a:p>
          <a:p>
            <a:pPr algn="just"/>
            <a:endParaRPr lang="pt-BR" sz="2000" dirty="0" smtClean="0"/>
          </a:p>
          <a:p>
            <a:pPr algn="just"/>
            <a:endParaRPr lang="pt-BR" sz="2000" dirty="0" smtClean="0"/>
          </a:p>
          <a:p>
            <a:pPr algn="just"/>
            <a:endParaRPr lang="pt-BR" sz="2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3939150" y="2702859"/>
            <a:ext cx="35411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400" b="1" dirty="0" smtClean="0"/>
              <a:t>OBRIGADA!</a:t>
            </a:r>
            <a:endParaRPr lang="pt-BR" sz="5400" b="1" dirty="0"/>
          </a:p>
        </p:txBody>
      </p:sp>
    </p:spTree>
    <p:extLst>
      <p:ext uri="{BB962C8B-B14F-4D97-AF65-F5344CB8AC3E}">
        <p14:creationId xmlns:p14="http://schemas.microsoft.com/office/powerpoint/2010/main" val="404914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277</Words>
  <Application>Microsoft Office PowerPoint</Application>
  <PresentationFormat>Widescreen</PresentationFormat>
  <Paragraphs>50</Paragraphs>
  <Slides>9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Microsoft Office User</dc:creator>
  <cp:lastModifiedBy>TCE-ES</cp:lastModifiedBy>
  <cp:revision>101</cp:revision>
  <dcterms:created xsi:type="dcterms:W3CDTF">2019-12-06T19:40:08Z</dcterms:created>
  <dcterms:modified xsi:type="dcterms:W3CDTF">2020-08-26T17:33:23Z</dcterms:modified>
</cp:coreProperties>
</file>