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notesMasterIdLst>
    <p:notesMasterId r:id="rId15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</p:sldIdLst>
  <p:sldSz cx="12192000" cy="6858000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GoogleSlidesCustomDataVersion2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18" roundtripDataSignature="AMtx7mh45DO9S5ZEkeofzTzVqhqAFW/weA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59" d="100"/>
          <a:sy n="59" d="100"/>
        </p:scale>
        <p:origin x="940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customschemas.google.com/relationships/presentationmetadata" Target="metadata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" name="Google Shape;18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g33f1e45c8d0_0_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2" name="Google Shape;162;g33f1e45c8d0_0_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g33f1e45c8d0_0_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9" name="Google Shape;169;g33f1e45c8d0_0_2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g33f1e45c8d0_0_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6" name="Google Shape;176;g33f1e45c8d0_0_2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p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2" name="Google Shape;182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3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" name="Google Shape;24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" name="Google Shape;29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54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73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1" name="Google Shape;101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27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g33f1e45c8d0_0_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0" name="Google Shape;150;g33f1e45c8d0_0_1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g33f1e45c8d0_0_3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6" name="Google Shape;156;g33f1e45c8d0_0_3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lide de Título">
  <p:cSld name="Slide de Título">
    <p:spTree>
      <p:nvGrpSpPr>
        <p:cNvPr id="1" name="Shape 7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Slide de Título">
  <p:cSld name="1_Slide de Título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Google Shape;9;p15" descr="Padrão do plano de fundo&#10;&#10;O conteúdo gerado por IA pode estar incorreto.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omente Título">
  <p:cSld name="Somente Título">
    <p:spTree>
      <p:nvGrpSpPr>
        <p:cNvPr id="1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Google Shape;11;p16" descr="Uma imagem contendo Gráfico&#10;&#10;O conteúdo gerado por IA pode estar incorreto.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Somente Título">
  <p:cSld name="2_Somente Título">
    <p:spTree>
      <p:nvGrpSpPr>
        <p:cNvPr id="1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Google Shape;13;p17" descr="Placa azul com letras brancas&#10;&#10;O conteúdo gerado por IA pode estar incorreto.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Somente Título">
  <p:cSld name="1_Somente Título">
    <p:spTree>
      <p:nvGrpSpPr>
        <p:cNvPr id="1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Google Shape;15;p18" descr="Uma imagem contendo Texto&#10;&#10;O conteúdo gerado por IA pode estar incorreto.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jp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oogle Shape;6;p13" descr="Interface gráfica do usuário&#10;&#10;O conteúdo gerado por IA pode estar incorreto.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png"/><Relationship Id="rId4" Type="http://schemas.openxmlformats.org/officeDocument/2006/relationships/hyperlink" Target="https://www.tcees.tc.br/ods/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1"/>
          <p:cNvSpPr txBox="1"/>
          <p:nvPr/>
        </p:nvSpPr>
        <p:spPr>
          <a:xfrm>
            <a:off x="1121229" y="3331028"/>
            <a:ext cx="5856514" cy="9233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54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Início de Mandato</a:t>
            </a:r>
            <a:endParaRPr/>
          </a:p>
        </p:txBody>
      </p:sp>
      <p:sp>
        <p:nvSpPr>
          <p:cNvPr id="21" name="Google Shape;21;p1"/>
          <p:cNvSpPr txBox="1"/>
          <p:nvPr/>
        </p:nvSpPr>
        <p:spPr>
          <a:xfrm>
            <a:off x="6096000" y="5987142"/>
            <a:ext cx="3320980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0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Rodrigo Lubiana Zanotti</a:t>
            </a:r>
            <a:br>
              <a:rPr lang="pt-BR" sz="20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pt-BR" sz="20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Auditor de Controle Externo</a:t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4" name="Google Shape;164;g33f1e45c8d0_0_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412400" y="1630425"/>
            <a:ext cx="5367200" cy="4101601"/>
          </a:xfrm>
          <a:prstGeom prst="rect">
            <a:avLst/>
          </a:prstGeom>
          <a:noFill/>
          <a:ln>
            <a:noFill/>
          </a:ln>
        </p:spPr>
      </p:pic>
      <p:sp>
        <p:nvSpPr>
          <p:cNvPr id="165" name="Google Shape;165;g33f1e45c8d0_0_3"/>
          <p:cNvSpPr txBox="1"/>
          <p:nvPr/>
        </p:nvSpPr>
        <p:spPr>
          <a:xfrm>
            <a:off x="2162410" y="326914"/>
            <a:ext cx="7867200" cy="101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000" b="1">
                <a:solidFill>
                  <a:schemeClr val="dk1"/>
                </a:solidFill>
              </a:rPr>
              <a:t>CALENDÁRIO DE OBRIGAÇÕES</a:t>
            </a:r>
            <a:endParaRPr sz="2000" b="1">
              <a:solidFill>
                <a:schemeClr val="dk1"/>
              </a:solidFill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000" b="1">
              <a:solidFill>
                <a:schemeClr val="dk1"/>
              </a:solidFill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000" b="1" u="sng">
                <a:solidFill>
                  <a:schemeClr val="hlink"/>
                </a:solidFill>
                <a:hlinkClick r:id="rId4"/>
              </a:rPr>
              <a:t>https://www.tcees.tc.br/ods/</a:t>
            </a:r>
            <a:r>
              <a:rPr lang="pt-BR" sz="2000" b="1">
                <a:solidFill>
                  <a:schemeClr val="dk1"/>
                </a:solidFill>
              </a:rPr>
              <a:t> </a:t>
            </a:r>
            <a:endParaRPr sz="2000" b="1">
              <a:solidFill>
                <a:schemeClr val="dk1"/>
              </a:solidFill>
            </a:endParaRPr>
          </a:p>
        </p:txBody>
      </p:sp>
      <p:pic>
        <p:nvPicPr>
          <p:cNvPr id="166" name="Google Shape;166;g33f1e45c8d0_0_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808300" y="5680100"/>
            <a:ext cx="4575400" cy="8691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1" name="Google Shape;171;g33f1e45c8d0_0_2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209800" y="152400"/>
            <a:ext cx="4648653" cy="6553202"/>
          </a:xfrm>
          <a:prstGeom prst="rect">
            <a:avLst/>
          </a:prstGeom>
          <a:noFill/>
          <a:ln>
            <a:noFill/>
          </a:ln>
        </p:spPr>
      </p:pic>
      <p:pic>
        <p:nvPicPr>
          <p:cNvPr id="172" name="Google Shape;172;g33f1e45c8d0_0_2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553653" y="152400"/>
            <a:ext cx="4878494" cy="6553201"/>
          </a:xfrm>
          <a:prstGeom prst="rect">
            <a:avLst/>
          </a:prstGeom>
          <a:noFill/>
          <a:ln>
            <a:noFill/>
          </a:ln>
        </p:spPr>
      </p:pic>
      <p:sp>
        <p:nvSpPr>
          <p:cNvPr id="173" name="Google Shape;173;g33f1e45c8d0_0_28"/>
          <p:cNvSpPr txBox="1"/>
          <p:nvPr/>
        </p:nvSpPr>
        <p:spPr>
          <a:xfrm rot="-5400000" flipH="1">
            <a:off x="-1587375" y="2284675"/>
            <a:ext cx="5466000" cy="129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950" b="1">
                <a:solidFill>
                  <a:schemeClr val="dk1"/>
                </a:solidFill>
                <a:highlight>
                  <a:srgbClr val="FFFFFF"/>
                </a:highlight>
              </a:rPr>
              <a:t> Cartilha de orientações aos gestores municipais, lançada no Congresso Novos Gestores 2025-2028 (Realização: Amunes)</a:t>
            </a:r>
            <a:endParaRPr sz="2300" b="1"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8" name="Google Shape;178;g33f1e45c8d0_0_2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276250"/>
            <a:ext cx="11887200" cy="3734724"/>
          </a:xfrm>
          <a:prstGeom prst="rect">
            <a:avLst/>
          </a:prstGeom>
          <a:noFill/>
          <a:ln>
            <a:noFill/>
          </a:ln>
        </p:spPr>
      </p:pic>
      <p:sp>
        <p:nvSpPr>
          <p:cNvPr id="179" name="Google Shape;179;g33f1e45c8d0_0_23"/>
          <p:cNvSpPr txBox="1"/>
          <p:nvPr/>
        </p:nvSpPr>
        <p:spPr>
          <a:xfrm>
            <a:off x="2162410" y="326914"/>
            <a:ext cx="78672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000" b="1">
                <a:solidFill>
                  <a:schemeClr val="dk1"/>
                </a:solidFill>
              </a:rPr>
              <a:t>CAPACITAÇÕES</a:t>
            </a:r>
            <a:endParaRPr sz="2000" b="1"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Google Shape;26;p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-9318" y="-32975"/>
            <a:ext cx="12245340" cy="68909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Google Shape;31;p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26801" y="2200249"/>
            <a:ext cx="3498750" cy="2457499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32" name="Google Shape;32;p5"/>
          <p:cNvGrpSpPr/>
          <p:nvPr/>
        </p:nvGrpSpPr>
        <p:grpSpPr>
          <a:xfrm>
            <a:off x="-2001430" y="-217744"/>
            <a:ext cx="13694816" cy="7293488"/>
            <a:chOff x="-6126981" y="-937410"/>
            <a:chExt cx="13694816" cy="7293488"/>
          </a:xfrm>
        </p:grpSpPr>
        <p:sp>
          <p:nvSpPr>
            <p:cNvPr id="33" name="Google Shape;33;p5"/>
            <p:cNvSpPr/>
            <p:nvPr/>
          </p:nvSpPr>
          <p:spPr>
            <a:xfrm>
              <a:off x="-6126981" y="-937410"/>
              <a:ext cx="7293488" cy="7293488"/>
            </a:xfrm>
            <a:prstGeom prst="blockArc">
              <a:avLst>
                <a:gd name="adj1" fmla="val 18900000"/>
                <a:gd name="adj2" fmla="val 2700000"/>
                <a:gd name="adj3" fmla="val 296"/>
              </a:avLst>
            </a:prstGeom>
            <a:noFill/>
            <a:ln w="12700" cap="flat" cmpd="sng">
              <a:solidFill>
                <a:srgbClr val="345A99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34;p5"/>
            <p:cNvSpPr/>
            <p:nvPr/>
          </p:nvSpPr>
          <p:spPr>
            <a:xfrm>
              <a:off x="434398" y="285347"/>
              <a:ext cx="7133437" cy="570477"/>
            </a:xfrm>
            <a:prstGeom prst="rect">
              <a:avLst/>
            </a:prstGeom>
            <a:solidFill>
              <a:srgbClr val="1F3864"/>
            </a:solid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35;p5"/>
            <p:cNvSpPr txBox="1"/>
            <p:nvPr/>
          </p:nvSpPr>
          <p:spPr>
            <a:xfrm>
              <a:off x="434398" y="285347"/>
              <a:ext cx="7133437" cy="57047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452800" tIns="73650" rIns="73650" bIns="73650" anchor="ctr" anchorCtr="0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2900"/>
                <a:buFont typeface="Calibri"/>
                <a:buNone/>
              </a:pPr>
              <a:r>
                <a:rPr lang="pt-BR" sz="2900" b="1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Contas Mensais (PCM)</a:t>
              </a:r>
              <a:endParaRPr/>
            </a:p>
          </p:txBody>
        </p:sp>
        <p:sp>
          <p:nvSpPr>
            <p:cNvPr id="36" name="Google Shape;36;p5"/>
            <p:cNvSpPr/>
            <p:nvPr/>
          </p:nvSpPr>
          <p:spPr>
            <a:xfrm>
              <a:off x="77849" y="214037"/>
              <a:ext cx="713096" cy="713096"/>
            </a:xfrm>
            <a:prstGeom prst="ellipse">
              <a:avLst/>
            </a:prstGeom>
            <a:solidFill>
              <a:schemeClr val="lt1"/>
            </a:solidFill>
            <a:ln w="12700" cap="flat" cmpd="sng">
              <a:solidFill>
                <a:srgbClr val="4372C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37;p5"/>
            <p:cNvSpPr/>
            <p:nvPr/>
          </p:nvSpPr>
          <p:spPr>
            <a:xfrm>
              <a:off x="903654" y="1140954"/>
              <a:ext cx="6664181" cy="570477"/>
            </a:xfrm>
            <a:prstGeom prst="rect">
              <a:avLst/>
            </a:prstGeom>
            <a:solidFill>
              <a:srgbClr val="1F3864"/>
            </a:solid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38;p5"/>
            <p:cNvSpPr txBox="1"/>
            <p:nvPr/>
          </p:nvSpPr>
          <p:spPr>
            <a:xfrm>
              <a:off x="903654" y="1140954"/>
              <a:ext cx="6664181" cy="57047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452800" tIns="73650" rIns="73650" bIns="73650" anchor="ctr" anchorCtr="0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2900"/>
                <a:buFont typeface="Calibri"/>
                <a:buNone/>
              </a:pPr>
              <a:r>
                <a:rPr lang="pt-BR" sz="2900" b="1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Contas Anuais (PCA)</a:t>
              </a:r>
              <a:endParaRPr/>
            </a:p>
          </p:txBody>
        </p:sp>
        <p:sp>
          <p:nvSpPr>
            <p:cNvPr id="39" name="Google Shape;39;p5"/>
            <p:cNvSpPr/>
            <p:nvPr/>
          </p:nvSpPr>
          <p:spPr>
            <a:xfrm>
              <a:off x="547106" y="1069644"/>
              <a:ext cx="713096" cy="713096"/>
            </a:xfrm>
            <a:prstGeom prst="ellipse">
              <a:avLst/>
            </a:prstGeom>
            <a:solidFill>
              <a:schemeClr val="lt1"/>
            </a:solidFill>
            <a:ln w="12700" cap="flat" cmpd="sng">
              <a:solidFill>
                <a:srgbClr val="4372C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40;p5"/>
            <p:cNvSpPr/>
            <p:nvPr/>
          </p:nvSpPr>
          <p:spPr>
            <a:xfrm>
              <a:off x="1118233" y="1996562"/>
              <a:ext cx="6449601" cy="570477"/>
            </a:xfrm>
            <a:prstGeom prst="rect">
              <a:avLst/>
            </a:prstGeom>
            <a:solidFill>
              <a:srgbClr val="1F3864"/>
            </a:solid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41;p5"/>
            <p:cNvSpPr txBox="1"/>
            <p:nvPr/>
          </p:nvSpPr>
          <p:spPr>
            <a:xfrm>
              <a:off x="1118233" y="1996562"/>
              <a:ext cx="6449601" cy="57047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452800" tIns="73650" rIns="73650" bIns="73650" anchor="ctr" anchorCtr="0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2900"/>
                <a:buFont typeface="Calibri"/>
                <a:buNone/>
              </a:pPr>
              <a:r>
                <a:rPr lang="pt-BR" sz="2900" b="1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Folha (de Pagamento)</a:t>
              </a:r>
              <a:endParaRPr/>
            </a:p>
          </p:txBody>
        </p:sp>
        <p:sp>
          <p:nvSpPr>
            <p:cNvPr id="42" name="Google Shape;42;p5"/>
            <p:cNvSpPr/>
            <p:nvPr/>
          </p:nvSpPr>
          <p:spPr>
            <a:xfrm>
              <a:off x="761685" y="1925252"/>
              <a:ext cx="713096" cy="713096"/>
            </a:xfrm>
            <a:prstGeom prst="ellipse">
              <a:avLst/>
            </a:prstGeom>
            <a:solidFill>
              <a:schemeClr val="lt1"/>
            </a:solidFill>
            <a:ln w="12700" cap="flat" cmpd="sng">
              <a:solidFill>
                <a:srgbClr val="4372C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43;p5"/>
            <p:cNvSpPr/>
            <p:nvPr/>
          </p:nvSpPr>
          <p:spPr>
            <a:xfrm>
              <a:off x="1118233" y="2851627"/>
              <a:ext cx="6449601" cy="570477"/>
            </a:xfrm>
            <a:prstGeom prst="rect">
              <a:avLst/>
            </a:prstGeom>
            <a:solidFill>
              <a:srgbClr val="1F3864"/>
            </a:solid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44;p5"/>
            <p:cNvSpPr txBox="1"/>
            <p:nvPr/>
          </p:nvSpPr>
          <p:spPr>
            <a:xfrm>
              <a:off x="1118233" y="2851627"/>
              <a:ext cx="6449601" cy="57047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452800" tIns="73650" rIns="73650" bIns="73650" anchor="ctr" anchorCtr="0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2900"/>
                <a:buFont typeface="Calibri"/>
                <a:buNone/>
              </a:pPr>
              <a:r>
                <a:rPr lang="pt-BR" sz="2900" b="1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Pessoal – Admissão (Concursos)</a:t>
              </a:r>
              <a:endParaRPr/>
            </a:p>
          </p:txBody>
        </p:sp>
        <p:sp>
          <p:nvSpPr>
            <p:cNvPr id="45" name="Google Shape;45;p5"/>
            <p:cNvSpPr/>
            <p:nvPr/>
          </p:nvSpPr>
          <p:spPr>
            <a:xfrm>
              <a:off x="761685" y="2780318"/>
              <a:ext cx="713096" cy="713096"/>
            </a:xfrm>
            <a:prstGeom prst="ellipse">
              <a:avLst/>
            </a:prstGeom>
            <a:solidFill>
              <a:schemeClr val="lt1"/>
            </a:solidFill>
            <a:ln w="12700" cap="flat" cmpd="sng">
              <a:solidFill>
                <a:srgbClr val="4372C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46;p5"/>
            <p:cNvSpPr/>
            <p:nvPr/>
          </p:nvSpPr>
          <p:spPr>
            <a:xfrm>
              <a:off x="903654" y="3707235"/>
              <a:ext cx="6664181" cy="570477"/>
            </a:xfrm>
            <a:prstGeom prst="rect">
              <a:avLst/>
            </a:prstGeom>
            <a:solidFill>
              <a:srgbClr val="1F3864"/>
            </a:solid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" name="Google Shape;47;p5"/>
            <p:cNvSpPr txBox="1"/>
            <p:nvPr/>
          </p:nvSpPr>
          <p:spPr>
            <a:xfrm>
              <a:off x="903654" y="3707235"/>
              <a:ext cx="6664181" cy="57047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452800" tIns="73650" rIns="73650" bIns="73650" anchor="ctr" anchorCtr="0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2900"/>
                <a:buFont typeface="Calibri"/>
                <a:buNone/>
              </a:pPr>
              <a:r>
                <a:rPr lang="pt-BR" sz="2900" b="1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Pessoal – Concessão (Aposentadorias)</a:t>
              </a:r>
              <a:endParaRPr/>
            </a:p>
          </p:txBody>
        </p:sp>
        <p:sp>
          <p:nvSpPr>
            <p:cNvPr id="48" name="Google Shape;48;p5"/>
            <p:cNvSpPr/>
            <p:nvPr/>
          </p:nvSpPr>
          <p:spPr>
            <a:xfrm>
              <a:off x="547106" y="3635925"/>
              <a:ext cx="713096" cy="713096"/>
            </a:xfrm>
            <a:prstGeom prst="ellipse">
              <a:avLst/>
            </a:prstGeom>
            <a:solidFill>
              <a:schemeClr val="lt1"/>
            </a:solidFill>
            <a:ln w="12700" cap="flat" cmpd="sng">
              <a:solidFill>
                <a:srgbClr val="4372C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" name="Google Shape;49;p5"/>
            <p:cNvSpPr/>
            <p:nvPr/>
          </p:nvSpPr>
          <p:spPr>
            <a:xfrm>
              <a:off x="434398" y="4562842"/>
              <a:ext cx="7133437" cy="570477"/>
            </a:xfrm>
            <a:prstGeom prst="rect">
              <a:avLst/>
            </a:prstGeom>
            <a:solidFill>
              <a:srgbClr val="1F3864"/>
            </a:solid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" name="Google Shape;50;p5"/>
            <p:cNvSpPr txBox="1"/>
            <p:nvPr/>
          </p:nvSpPr>
          <p:spPr>
            <a:xfrm>
              <a:off x="434398" y="4562842"/>
              <a:ext cx="7133437" cy="57047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452800" tIns="73650" rIns="73650" bIns="73650" anchor="ctr" anchorCtr="0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2900"/>
                <a:buFont typeface="Calibri"/>
                <a:buNone/>
              </a:pPr>
              <a:r>
                <a:rPr lang="pt-BR" sz="2900" b="1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Contratação</a:t>
              </a:r>
              <a:endParaRPr/>
            </a:p>
          </p:txBody>
        </p:sp>
        <p:sp>
          <p:nvSpPr>
            <p:cNvPr id="51" name="Google Shape;51;p5"/>
            <p:cNvSpPr/>
            <p:nvPr/>
          </p:nvSpPr>
          <p:spPr>
            <a:xfrm>
              <a:off x="77849" y="4491533"/>
              <a:ext cx="713096" cy="713096"/>
            </a:xfrm>
            <a:prstGeom prst="ellipse">
              <a:avLst/>
            </a:prstGeom>
            <a:solidFill>
              <a:schemeClr val="lt1"/>
            </a:solidFill>
            <a:ln w="12700" cap="flat" cmpd="sng">
              <a:solidFill>
                <a:srgbClr val="4372C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6" name="Google Shape;56;p6"/>
          <p:cNvGrpSpPr/>
          <p:nvPr/>
        </p:nvGrpSpPr>
        <p:grpSpPr>
          <a:xfrm>
            <a:off x="-1066432" y="106680"/>
            <a:ext cx="12668172" cy="6644641"/>
            <a:chOff x="-5580780" y="-854373"/>
            <a:chExt cx="12668172" cy="6644641"/>
          </a:xfrm>
        </p:grpSpPr>
        <p:sp>
          <p:nvSpPr>
            <p:cNvPr id="57" name="Google Shape;57;p6"/>
            <p:cNvSpPr/>
            <p:nvPr/>
          </p:nvSpPr>
          <p:spPr>
            <a:xfrm>
              <a:off x="-5580780" y="-854373"/>
              <a:ext cx="6644641" cy="6644641"/>
            </a:xfrm>
            <a:prstGeom prst="blockArc">
              <a:avLst>
                <a:gd name="adj1" fmla="val 18900000"/>
                <a:gd name="adj2" fmla="val 2700000"/>
                <a:gd name="adj3" fmla="val 325"/>
              </a:avLst>
            </a:prstGeom>
            <a:noFill/>
            <a:ln w="12700" cap="flat" cmpd="sng">
              <a:solidFill>
                <a:srgbClr val="345A99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" name="Google Shape;58;p6"/>
            <p:cNvSpPr/>
            <p:nvPr/>
          </p:nvSpPr>
          <p:spPr>
            <a:xfrm>
              <a:off x="556914" y="344298"/>
              <a:ext cx="6530478" cy="759337"/>
            </a:xfrm>
            <a:prstGeom prst="rect">
              <a:avLst/>
            </a:prstGeom>
            <a:solidFill>
              <a:srgbClr val="FFE07D"/>
            </a:solid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" name="Google Shape;59;p6"/>
            <p:cNvSpPr txBox="1"/>
            <p:nvPr/>
          </p:nvSpPr>
          <p:spPr>
            <a:xfrm>
              <a:off x="556914" y="344298"/>
              <a:ext cx="6530478" cy="75933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602700" tIns="99050" rIns="99050" bIns="99050" anchor="ctr" anchorCtr="0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2F5496"/>
                </a:buClr>
                <a:buSzPts val="3900"/>
                <a:buFont typeface="Calibri"/>
                <a:buNone/>
              </a:pPr>
              <a:r>
                <a:rPr lang="pt-BR" sz="3900" b="1">
                  <a:solidFill>
                    <a:srgbClr val="2F5496"/>
                  </a:solidFill>
                  <a:latin typeface="Calibri"/>
                  <a:ea typeface="Calibri"/>
                  <a:cs typeface="Calibri"/>
                  <a:sym typeface="Calibri"/>
                </a:rPr>
                <a:t>Protocolos</a:t>
              </a:r>
              <a:endParaRPr/>
            </a:p>
          </p:txBody>
        </p:sp>
        <p:sp>
          <p:nvSpPr>
            <p:cNvPr id="60" name="Google Shape;60;p6"/>
            <p:cNvSpPr/>
            <p:nvPr/>
          </p:nvSpPr>
          <p:spPr>
            <a:xfrm>
              <a:off x="82327" y="284554"/>
              <a:ext cx="949172" cy="949172"/>
            </a:xfrm>
            <a:prstGeom prst="ellipse">
              <a:avLst/>
            </a:prstGeom>
            <a:solidFill>
              <a:schemeClr val="lt1"/>
            </a:solidFill>
            <a:ln w="12700" cap="flat" cmpd="sng">
              <a:solidFill>
                <a:srgbClr val="4372C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" name="Google Shape;61;p6"/>
            <p:cNvSpPr/>
            <p:nvPr/>
          </p:nvSpPr>
          <p:spPr>
            <a:xfrm>
              <a:off x="992260" y="1483503"/>
              <a:ext cx="6095132" cy="759337"/>
            </a:xfrm>
            <a:prstGeom prst="rect">
              <a:avLst/>
            </a:prstGeom>
            <a:solidFill>
              <a:srgbClr val="FFE07D"/>
            </a:solid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" name="Google Shape;62;p6"/>
            <p:cNvSpPr txBox="1"/>
            <p:nvPr/>
          </p:nvSpPr>
          <p:spPr>
            <a:xfrm>
              <a:off x="992260" y="1483503"/>
              <a:ext cx="6095132" cy="75933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602700" tIns="99050" rIns="99050" bIns="99050" anchor="ctr" anchorCtr="0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2F5496"/>
                </a:buClr>
                <a:buSzPts val="3900"/>
                <a:buFont typeface="Calibri"/>
                <a:buNone/>
              </a:pPr>
              <a:r>
                <a:rPr lang="pt-BR" sz="3900" b="1">
                  <a:solidFill>
                    <a:srgbClr val="2F5496"/>
                  </a:solidFill>
                  <a:latin typeface="Calibri"/>
                  <a:ea typeface="Calibri"/>
                  <a:cs typeface="Calibri"/>
                  <a:sym typeface="Calibri"/>
                </a:rPr>
                <a:t>Processos</a:t>
              </a:r>
              <a:endParaRPr/>
            </a:p>
          </p:txBody>
        </p:sp>
        <p:sp>
          <p:nvSpPr>
            <p:cNvPr id="63" name="Google Shape;63;p6"/>
            <p:cNvSpPr/>
            <p:nvPr/>
          </p:nvSpPr>
          <p:spPr>
            <a:xfrm>
              <a:off x="517673" y="1423758"/>
              <a:ext cx="949172" cy="949172"/>
            </a:xfrm>
            <a:prstGeom prst="ellipse">
              <a:avLst/>
            </a:prstGeom>
            <a:solidFill>
              <a:schemeClr val="lt1"/>
            </a:solidFill>
            <a:ln w="12700" cap="flat" cmpd="sng">
              <a:solidFill>
                <a:srgbClr val="4372C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" name="Google Shape;64;p6"/>
            <p:cNvSpPr/>
            <p:nvPr/>
          </p:nvSpPr>
          <p:spPr>
            <a:xfrm>
              <a:off x="992260" y="2657880"/>
              <a:ext cx="6095132" cy="759337"/>
            </a:xfrm>
            <a:prstGeom prst="rect">
              <a:avLst/>
            </a:prstGeom>
            <a:solidFill>
              <a:srgbClr val="FFE07D"/>
            </a:solid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" name="Google Shape;65;p6"/>
            <p:cNvSpPr txBox="1"/>
            <p:nvPr/>
          </p:nvSpPr>
          <p:spPr>
            <a:xfrm>
              <a:off x="992260" y="2657880"/>
              <a:ext cx="6095132" cy="75933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602700" tIns="99050" rIns="99050" bIns="99050" anchor="ctr" anchorCtr="0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2F5496"/>
                </a:buClr>
                <a:buSzPts val="3900"/>
                <a:buFont typeface="Calibri"/>
                <a:buNone/>
              </a:pPr>
              <a:r>
                <a:rPr lang="pt-BR" sz="3900" b="1">
                  <a:solidFill>
                    <a:srgbClr val="2F5496"/>
                  </a:solidFill>
                  <a:latin typeface="Calibri"/>
                  <a:ea typeface="Calibri"/>
                  <a:cs typeface="Calibri"/>
                  <a:sym typeface="Calibri"/>
                </a:rPr>
                <a:t>Planejamento</a:t>
              </a:r>
              <a:endParaRPr/>
            </a:p>
          </p:txBody>
        </p:sp>
        <p:sp>
          <p:nvSpPr>
            <p:cNvPr id="66" name="Google Shape;66;p6"/>
            <p:cNvSpPr/>
            <p:nvPr/>
          </p:nvSpPr>
          <p:spPr>
            <a:xfrm>
              <a:off x="517673" y="2562962"/>
              <a:ext cx="949172" cy="949172"/>
            </a:xfrm>
            <a:prstGeom prst="ellipse">
              <a:avLst/>
            </a:prstGeom>
            <a:solidFill>
              <a:schemeClr val="lt1"/>
            </a:solidFill>
            <a:ln w="12700" cap="flat" cmpd="sng">
              <a:solidFill>
                <a:srgbClr val="4372C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" name="Google Shape;67;p6"/>
            <p:cNvSpPr/>
            <p:nvPr/>
          </p:nvSpPr>
          <p:spPr>
            <a:xfrm>
              <a:off x="556914" y="3797084"/>
              <a:ext cx="6530478" cy="759337"/>
            </a:xfrm>
            <a:prstGeom prst="rect">
              <a:avLst/>
            </a:prstGeom>
            <a:solidFill>
              <a:srgbClr val="FFE07D"/>
            </a:solid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" name="Google Shape;68;p6"/>
            <p:cNvSpPr txBox="1"/>
            <p:nvPr/>
          </p:nvSpPr>
          <p:spPr>
            <a:xfrm>
              <a:off x="556914" y="3797084"/>
              <a:ext cx="6530478" cy="75933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602700" tIns="99050" rIns="99050" bIns="99050" anchor="ctr" anchorCtr="0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2F5496"/>
                </a:buClr>
                <a:buSzPts val="3900"/>
                <a:buFont typeface="Calibri"/>
                <a:buNone/>
              </a:pPr>
              <a:r>
                <a:rPr lang="pt-BR" sz="3900" b="1">
                  <a:solidFill>
                    <a:srgbClr val="2F5496"/>
                  </a:solidFill>
                  <a:latin typeface="Calibri"/>
                  <a:ea typeface="Calibri"/>
                  <a:cs typeface="Calibri"/>
                  <a:sym typeface="Calibri"/>
                </a:rPr>
                <a:t>Gerenciamento</a:t>
              </a:r>
              <a:endParaRPr/>
            </a:p>
          </p:txBody>
        </p:sp>
        <p:sp>
          <p:nvSpPr>
            <p:cNvPr id="69" name="Google Shape;69;p6"/>
            <p:cNvSpPr/>
            <p:nvPr/>
          </p:nvSpPr>
          <p:spPr>
            <a:xfrm>
              <a:off x="82327" y="3702167"/>
              <a:ext cx="949172" cy="949172"/>
            </a:xfrm>
            <a:prstGeom prst="ellipse">
              <a:avLst/>
            </a:prstGeom>
            <a:solidFill>
              <a:schemeClr val="lt1"/>
            </a:solidFill>
            <a:ln w="12700" cap="flat" cmpd="sng">
              <a:solidFill>
                <a:srgbClr val="4372C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70" name="Google Shape;70;p6"/>
          <p:cNvPicPr preferRelativeResize="0"/>
          <p:nvPr/>
        </p:nvPicPr>
        <p:blipFill rotWithShape="1">
          <a:blip r:embed="rId3">
            <a:alphaModFix/>
          </a:blip>
          <a:srcRect l="851"/>
          <a:stretch/>
        </p:blipFill>
        <p:spPr>
          <a:xfrm>
            <a:off x="521302" y="2110188"/>
            <a:ext cx="3681943" cy="2637624"/>
          </a:xfrm>
          <a:prstGeom prst="rect">
            <a:avLst/>
          </a:prstGeom>
          <a:noFill/>
          <a:ln w="28575" cap="flat" cmpd="sng">
            <a:solidFill>
              <a:srgbClr val="FFD966"/>
            </a:solidFill>
            <a:prstDash val="solid"/>
            <a:round/>
            <a:headEnd type="none" w="sm" len="sm"/>
            <a:tailEnd type="none" w="sm" len="sm"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5" name="Google Shape;75;p7"/>
          <p:cNvGrpSpPr/>
          <p:nvPr/>
        </p:nvGrpSpPr>
        <p:grpSpPr>
          <a:xfrm>
            <a:off x="-2111978" y="-251209"/>
            <a:ext cx="12913680" cy="7794172"/>
            <a:chOff x="-6543305" y="-1001486"/>
            <a:chExt cx="12913680" cy="7794172"/>
          </a:xfrm>
        </p:grpSpPr>
        <p:sp>
          <p:nvSpPr>
            <p:cNvPr id="76" name="Google Shape;76;p7"/>
            <p:cNvSpPr/>
            <p:nvPr/>
          </p:nvSpPr>
          <p:spPr>
            <a:xfrm>
              <a:off x="-6543305" y="-1001486"/>
              <a:ext cx="7794172" cy="7794172"/>
            </a:xfrm>
            <a:prstGeom prst="blockArc">
              <a:avLst>
                <a:gd name="adj1" fmla="val 18900000"/>
                <a:gd name="adj2" fmla="val 2700000"/>
                <a:gd name="adj3" fmla="val 277"/>
              </a:avLst>
            </a:prstGeom>
            <a:noFill/>
            <a:ln w="12700" cap="flat" cmpd="sng">
              <a:solidFill>
                <a:srgbClr val="345A99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" name="Google Shape;77;p7"/>
            <p:cNvSpPr/>
            <p:nvPr/>
          </p:nvSpPr>
          <p:spPr>
            <a:xfrm>
              <a:off x="406252" y="263267"/>
              <a:ext cx="5964122" cy="526304"/>
            </a:xfrm>
            <a:prstGeom prst="rect">
              <a:avLst/>
            </a:prstGeom>
            <a:solidFill>
              <a:srgbClr val="D0CECE"/>
            </a:solid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" name="Google Shape;78;p7"/>
            <p:cNvSpPr txBox="1"/>
            <p:nvPr/>
          </p:nvSpPr>
          <p:spPr>
            <a:xfrm>
              <a:off x="406252" y="263267"/>
              <a:ext cx="5964122" cy="52630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417750" tIns="68575" rIns="68575" bIns="68575" anchor="ctr" anchorCtr="0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700"/>
                <a:buFont typeface="Calibri"/>
                <a:buNone/>
              </a:pPr>
              <a:r>
                <a:rPr lang="pt-BR" sz="2700" b="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Obrigações</a:t>
              </a:r>
              <a:endParaRPr/>
            </a:p>
          </p:txBody>
        </p:sp>
        <p:sp>
          <p:nvSpPr>
            <p:cNvPr id="79" name="Google Shape;79;p7"/>
            <p:cNvSpPr/>
            <p:nvPr/>
          </p:nvSpPr>
          <p:spPr>
            <a:xfrm>
              <a:off x="77312" y="197479"/>
              <a:ext cx="657880" cy="657880"/>
            </a:xfrm>
            <a:prstGeom prst="ellipse">
              <a:avLst/>
            </a:prstGeom>
            <a:solidFill>
              <a:schemeClr val="lt1"/>
            </a:solidFill>
            <a:ln w="12700" cap="flat" cmpd="sng">
              <a:solidFill>
                <a:srgbClr val="4372C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" name="Google Shape;80;p7"/>
            <p:cNvSpPr/>
            <p:nvPr/>
          </p:nvSpPr>
          <p:spPr>
            <a:xfrm>
              <a:off x="882868" y="1053187"/>
              <a:ext cx="5487507" cy="526304"/>
            </a:xfrm>
            <a:prstGeom prst="rect">
              <a:avLst/>
            </a:prstGeom>
            <a:solidFill>
              <a:srgbClr val="D0CECE"/>
            </a:solid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" name="Google Shape;81;p7"/>
            <p:cNvSpPr txBox="1"/>
            <p:nvPr/>
          </p:nvSpPr>
          <p:spPr>
            <a:xfrm>
              <a:off x="882868" y="1053187"/>
              <a:ext cx="5487507" cy="52630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417750" tIns="68575" rIns="68575" bIns="68575" anchor="ctr" anchorCtr="0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700"/>
                <a:buFont typeface="Calibri"/>
                <a:buNone/>
              </a:pPr>
              <a:r>
                <a:rPr lang="pt-BR" sz="2700" b="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Gestão Orçamentária</a:t>
              </a:r>
              <a:endParaRPr/>
            </a:p>
          </p:txBody>
        </p:sp>
        <p:sp>
          <p:nvSpPr>
            <p:cNvPr id="82" name="Google Shape;82;p7"/>
            <p:cNvSpPr/>
            <p:nvPr/>
          </p:nvSpPr>
          <p:spPr>
            <a:xfrm>
              <a:off x="553928" y="987399"/>
              <a:ext cx="657880" cy="657880"/>
            </a:xfrm>
            <a:prstGeom prst="ellipse">
              <a:avLst/>
            </a:prstGeom>
            <a:solidFill>
              <a:schemeClr val="lt1"/>
            </a:solidFill>
            <a:ln w="12700" cap="flat" cmpd="sng">
              <a:solidFill>
                <a:srgbClr val="4372C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" name="Google Shape;83;p7"/>
            <p:cNvSpPr/>
            <p:nvPr/>
          </p:nvSpPr>
          <p:spPr>
            <a:xfrm>
              <a:off x="1144051" y="1842528"/>
              <a:ext cx="5226323" cy="526304"/>
            </a:xfrm>
            <a:prstGeom prst="rect">
              <a:avLst/>
            </a:prstGeom>
            <a:solidFill>
              <a:srgbClr val="D0CECE"/>
            </a:solid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" name="Google Shape;84;p7"/>
            <p:cNvSpPr txBox="1"/>
            <p:nvPr/>
          </p:nvSpPr>
          <p:spPr>
            <a:xfrm>
              <a:off x="1144051" y="1842528"/>
              <a:ext cx="5226323" cy="52630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417750" tIns="68575" rIns="68575" bIns="68575" anchor="ctr" anchorCtr="0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700"/>
                <a:buFont typeface="Calibri"/>
                <a:buNone/>
              </a:pPr>
              <a:r>
                <a:rPr lang="pt-BR" sz="2700" b="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Gestão Fiscal</a:t>
              </a:r>
              <a:endParaRPr/>
            </a:p>
          </p:txBody>
        </p:sp>
        <p:sp>
          <p:nvSpPr>
            <p:cNvPr id="85" name="Google Shape;85;p7"/>
            <p:cNvSpPr/>
            <p:nvPr/>
          </p:nvSpPr>
          <p:spPr>
            <a:xfrm>
              <a:off x="815111" y="1776740"/>
              <a:ext cx="657880" cy="657880"/>
            </a:xfrm>
            <a:prstGeom prst="ellipse">
              <a:avLst/>
            </a:prstGeom>
            <a:solidFill>
              <a:schemeClr val="lt1"/>
            </a:solidFill>
            <a:ln w="12700" cap="flat" cmpd="sng">
              <a:solidFill>
                <a:srgbClr val="4372C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" name="Google Shape;86;p7"/>
            <p:cNvSpPr/>
            <p:nvPr/>
          </p:nvSpPr>
          <p:spPr>
            <a:xfrm>
              <a:off x="1227444" y="2632447"/>
              <a:ext cx="5142930" cy="526304"/>
            </a:xfrm>
            <a:prstGeom prst="rect">
              <a:avLst/>
            </a:prstGeom>
            <a:solidFill>
              <a:srgbClr val="D0CECE"/>
            </a:solid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" name="Google Shape;87;p7"/>
            <p:cNvSpPr txBox="1"/>
            <p:nvPr/>
          </p:nvSpPr>
          <p:spPr>
            <a:xfrm>
              <a:off x="1227444" y="2632447"/>
              <a:ext cx="5142930" cy="52630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417750" tIns="68575" rIns="68575" bIns="68575" anchor="ctr" anchorCtr="0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700"/>
                <a:buFont typeface="Calibri"/>
                <a:buNone/>
              </a:pPr>
              <a:r>
                <a:rPr lang="pt-BR" sz="2700" b="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Pessoal e Previdência</a:t>
              </a:r>
              <a:endParaRPr/>
            </a:p>
          </p:txBody>
        </p:sp>
        <p:sp>
          <p:nvSpPr>
            <p:cNvPr id="88" name="Google Shape;88;p7"/>
            <p:cNvSpPr/>
            <p:nvPr/>
          </p:nvSpPr>
          <p:spPr>
            <a:xfrm>
              <a:off x="898504" y="2566659"/>
              <a:ext cx="657880" cy="657880"/>
            </a:xfrm>
            <a:prstGeom prst="ellipse">
              <a:avLst/>
            </a:prstGeom>
            <a:solidFill>
              <a:schemeClr val="lt1"/>
            </a:solidFill>
            <a:ln w="12700" cap="flat" cmpd="sng">
              <a:solidFill>
                <a:srgbClr val="4372C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" name="Google Shape;89;p7"/>
            <p:cNvSpPr/>
            <p:nvPr/>
          </p:nvSpPr>
          <p:spPr>
            <a:xfrm>
              <a:off x="1144051" y="3422367"/>
              <a:ext cx="5226323" cy="526304"/>
            </a:xfrm>
            <a:prstGeom prst="rect">
              <a:avLst/>
            </a:prstGeom>
            <a:solidFill>
              <a:srgbClr val="D0CECE"/>
            </a:solid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" name="Google Shape;90;p7"/>
            <p:cNvSpPr txBox="1"/>
            <p:nvPr/>
          </p:nvSpPr>
          <p:spPr>
            <a:xfrm>
              <a:off x="1144051" y="3422367"/>
              <a:ext cx="5226323" cy="52630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417750" tIns="68575" rIns="68575" bIns="68575" anchor="ctr" anchorCtr="0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700"/>
                <a:buFont typeface="Calibri"/>
                <a:buNone/>
              </a:pPr>
              <a:r>
                <a:rPr lang="pt-BR" sz="2700" b="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Rankings</a:t>
              </a:r>
              <a:endParaRPr/>
            </a:p>
          </p:txBody>
        </p:sp>
        <p:sp>
          <p:nvSpPr>
            <p:cNvPr id="91" name="Google Shape;91;p7"/>
            <p:cNvSpPr/>
            <p:nvPr/>
          </p:nvSpPr>
          <p:spPr>
            <a:xfrm>
              <a:off x="815111" y="3356579"/>
              <a:ext cx="657880" cy="657880"/>
            </a:xfrm>
            <a:prstGeom prst="ellipse">
              <a:avLst/>
            </a:prstGeom>
            <a:solidFill>
              <a:schemeClr val="lt1"/>
            </a:solidFill>
            <a:ln w="12700" cap="flat" cmpd="sng">
              <a:solidFill>
                <a:srgbClr val="4372C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" name="Google Shape;92;p7"/>
            <p:cNvSpPr/>
            <p:nvPr/>
          </p:nvSpPr>
          <p:spPr>
            <a:xfrm>
              <a:off x="882868" y="4211708"/>
              <a:ext cx="5487507" cy="526304"/>
            </a:xfrm>
            <a:prstGeom prst="rect">
              <a:avLst/>
            </a:prstGeom>
            <a:solidFill>
              <a:srgbClr val="D0CECE"/>
            </a:solid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" name="Google Shape;93;p7"/>
            <p:cNvSpPr txBox="1"/>
            <p:nvPr/>
          </p:nvSpPr>
          <p:spPr>
            <a:xfrm>
              <a:off x="882868" y="4211708"/>
              <a:ext cx="5487507" cy="52630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417750" tIns="68575" rIns="68575" bIns="68575" anchor="ctr" anchorCtr="0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700"/>
                <a:buFont typeface="Calibri"/>
                <a:buNone/>
              </a:pPr>
              <a:r>
                <a:rPr lang="pt-BR" sz="2700" b="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Áreas Temáticas</a:t>
              </a:r>
              <a:endParaRPr/>
            </a:p>
          </p:txBody>
        </p:sp>
        <p:sp>
          <p:nvSpPr>
            <p:cNvPr id="94" name="Google Shape;94;p7"/>
            <p:cNvSpPr/>
            <p:nvPr/>
          </p:nvSpPr>
          <p:spPr>
            <a:xfrm>
              <a:off x="553928" y="4145920"/>
              <a:ext cx="657880" cy="657880"/>
            </a:xfrm>
            <a:prstGeom prst="ellipse">
              <a:avLst/>
            </a:prstGeom>
            <a:solidFill>
              <a:schemeClr val="lt1"/>
            </a:solidFill>
            <a:ln w="12700" cap="flat" cmpd="sng">
              <a:solidFill>
                <a:srgbClr val="4372C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" name="Google Shape;95;p7"/>
            <p:cNvSpPr/>
            <p:nvPr/>
          </p:nvSpPr>
          <p:spPr>
            <a:xfrm>
              <a:off x="406252" y="5001627"/>
              <a:ext cx="5964122" cy="526304"/>
            </a:xfrm>
            <a:prstGeom prst="rect">
              <a:avLst/>
            </a:prstGeom>
            <a:solidFill>
              <a:srgbClr val="D0CECE"/>
            </a:solid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" name="Google Shape;96;p7"/>
            <p:cNvSpPr txBox="1"/>
            <p:nvPr/>
          </p:nvSpPr>
          <p:spPr>
            <a:xfrm>
              <a:off x="406252" y="5001627"/>
              <a:ext cx="5964122" cy="52630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417750" tIns="68575" rIns="68575" bIns="68575" anchor="ctr" anchorCtr="0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700"/>
                <a:buFont typeface="Calibri"/>
                <a:buNone/>
              </a:pPr>
              <a:r>
                <a:rPr lang="pt-BR" sz="2700" b="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Processos de Prestação de Contas</a:t>
              </a:r>
              <a:endParaRPr/>
            </a:p>
          </p:txBody>
        </p:sp>
        <p:sp>
          <p:nvSpPr>
            <p:cNvPr id="97" name="Google Shape;97;p7"/>
            <p:cNvSpPr/>
            <p:nvPr/>
          </p:nvSpPr>
          <p:spPr>
            <a:xfrm>
              <a:off x="77312" y="4935839"/>
              <a:ext cx="657880" cy="657880"/>
            </a:xfrm>
            <a:prstGeom prst="ellipse">
              <a:avLst/>
            </a:prstGeom>
            <a:solidFill>
              <a:schemeClr val="lt1"/>
            </a:solidFill>
            <a:ln w="12700" cap="flat" cmpd="sng">
              <a:solidFill>
                <a:srgbClr val="4372C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98" name="Google Shape;98;p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57397" y="2323329"/>
            <a:ext cx="3573930" cy="2211342"/>
          </a:xfrm>
          <a:prstGeom prst="rect">
            <a:avLst/>
          </a:prstGeom>
          <a:noFill/>
          <a:ln w="9525" cap="flat" cmpd="sng">
            <a:solidFill>
              <a:srgbClr val="7F7F7F"/>
            </a:solidFill>
            <a:prstDash val="solid"/>
            <a:round/>
            <a:headEnd type="none" w="sm" len="sm"/>
            <a:tailEnd type="none" w="sm" len="sm"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3" name="Google Shape;103;p8"/>
          <p:cNvGrpSpPr/>
          <p:nvPr/>
        </p:nvGrpSpPr>
        <p:grpSpPr>
          <a:xfrm>
            <a:off x="-2432422" y="-217744"/>
            <a:ext cx="13970310" cy="7293488"/>
            <a:chOff x="-6126981" y="-937410"/>
            <a:chExt cx="13970310" cy="7293488"/>
          </a:xfrm>
        </p:grpSpPr>
        <p:sp>
          <p:nvSpPr>
            <p:cNvPr id="104" name="Google Shape;104;p8"/>
            <p:cNvSpPr/>
            <p:nvPr/>
          </p:nvSpPr>
          <p:spPr>
            <a:xfrm>
              <a:off x="-6126981" y="-937410"/>
              <a:ext cx="7293488" cy="7293488"/>
            </a:xfrm>
            <a:prstGeom prst="blockArc">
              <a:avLst>
                <a:gd name="adj1" fmla="val 18900000"/>
                <a:gd name="adj2" fmla="val 2700000"/>
                <a:gd name="adj3" fmla="val 296"/>
              </a:avLst>
            </a:prstGeom>
            <a:noFill/>
            <a:ln w="12700" cap="flat" cmpd="sng">
              <a:solidFill>
                <a:srgbClr val="345A99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105;p8"/>
            <p:cNvSpPr/>
            <p:nvPr/>
          </p:nvSpPr>
          <p:spPr>
            <a:xfrm>
              <a:off x="434398" y="285347"/>
              <a:ext cx="7408931" cy="570477"/>
            </a:xfrm>
            <a:prstGeom prst="rect">
              <a:avLst/>
            </a:prstGeom>
            <a:solidFill>
              <a:srgbClr val="4372C3"/>
            </a:solid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106;p8"/>
            <p:cNvSpPr txBox="1"/>
            <p:nvPr/>
          </p:nvSpPr>
          <p:spPr>
            <a:xfrm>
              <a:off x="434398" y="285347"/>
              <a:ext cx="7408931" cy="57047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452800" tIns="73650" rIns="73650" bIns="73650" anchor="ctr" anchorCtr="0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2900"/>
                <a:buFont typeface="Calibri"/>
                <a:buNone/>
              </a:pPr>
              <a:r>
                <a:rPr lang="pt-BR" sz="2900" b="1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Institucional – Organograma, Competências</a:t>
              </a:r>
              <a:endParaRPr/>
            </a:p>
          </p:txBody>
        </p:sp>
        <p:sp>
          <p:nvSpPr>
            <p:cNvPr id="107" name="Google Shape;107;p8"/>
            <p:cNvSpPr/>
            <p:nvPr/>
          </p:nvSpPr>
          <p:spPr>
            <a:xfrm>
              <a:off x="77849" y="214037"/>
              <a:ext cx="713096" cy="713096"/>
            </a:xfrm>
            <a:prstGeom prst="ellipse">
              <a:avLst/>
            </a:prstGeom>
            <a:solidFill>
              <a:schemeClr val="lt1"/>
            </a:solidFill>
            <a:ln w="12700" cap="flat" cmpd="sng">
              <a:solidFill>
                <a:srgbClr val="4372C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108;p8"/>
            <p:cNvSpPr/>
            <p:nvPr/>
          </p:nvSpPr>
          <p:spPr>
            <a:xfrm>
              <a:off x="903654" y="1140954"/>
              <a:ext cx="6939675" cy="570477"/>
            </a:xfrm>
            <a:prstGeom prst="rect">
              <a:avLst/>
            </a:prstGeom>
            <a:solidFill>
              <a:srgbClr val="4372C3"/>
            </a:solid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109;p8"/>
            <p:cNvSpPr txBox="1"/>
            <p:nvPr/>
          </p:nvSpPr>
          <p:spPr>
            <a:xfrm>
              <a:off x="903654" y="1140954"/>
              <a:ext cx="6939675" cy="57047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452800" tIns="73650" rIns="73650" bIns="73650" anchor="ctr" anchorCtr="0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2900"/>
                <a:buFont typeface="Calibri"/>
                <a:buNone/>
              </a:pPr>
              <a:r>
                <a:rPr lang="pt-BR" sz="2900" b="1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Orientações – Calendário, Carta Serviços</a:t>
              </a:r>
              <a:endParaRPr/>
            </a:p>
          </p:txBody>
        </p:sp>
        <p:sp>
          <p:nvSpPr>
            <p:cNvPr id="110" name="Google Shape;110;p8"/>
            <p:cNvSpPr/>
            <p:nvPr/>
          </p:nvSpPr>
          <p:spPr>
            <a:xfrm>
              <a:off x="547106" y="1069644"/>
              <a:ext cx="713096" cy="713096"/>
            </a:xfrm>
            <a:prstGeom prst="ellipse">
              <a:avLst/>
            </a:prstGeom>
            <a:solidFill>
              <a:schemeClr val="lt1"/>
            </a:solidFill>
            <a:ln w="12700" cap="flat" cmpd="sng">
              <a:solidFill>
                <a:srgbClr val="4372C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" name="Google Shape;111;p8"/>
            <p:cNvSpPr/>
            <p:nvPr/>
          </p:nvSpPr>
          <p:spPr>
            <a:xfrm>
              <a:off x="1118233" y="1996562"/>
              <a:ext cx="6725095" cy="570477"/>
            </a:xfrm>
            <a:prstGeom prst="rect">
              <a:avLst/>
            </a:prstGeom>
            <a:solidFill>
              <a:srgbClr val="4372C3"/>
            </a:solid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112;p8"/>
            <p:cNvSpPr txBox="1"/>
            <p:nvPr/>
          </p:nvSpPr>
          <p:spPr>
            <a:xfrm>
              <a:off x="1118233" y="1996562"/>
              <a:ext cx="6725095" cy="57047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452800" tIns="73650" rIns="73650" bIns="73650" anchor="ctr" anchorCtr="0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2900"/>
                <a:buFont typeface="Calibri"/>
                <a:buNone/>
              </a:pPr>
              <a:r>
                <a:rPr lang="pt-BR" sz="2900" b="1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Consultas – Processos, Jurisprudência</a:t>
              </a:r>
              <a:endParaRPr/>
            </a:p>
          </p:txBody>
        </p:sp>
        <p:sp>
          <p:nvSpPr>
            <p:cNvPr id="113" name="Google Shape;113;p8"/>
            <p:cNvSpPr/>
            <p:nvPr/>
          </p:nvSpPr>
          <p:spPr>
            <a:xfrm>
              <a:off x="761685" y="1925252"/>
              <a:ext cx="713096" cy="713096"/>
            </a:xfrm>
            <a:prstGeom prst="ellipse">
              <a:avLst/>
            </a:prstGeom>
            <a:solidFill>
              <a:schemeClr val="lt1"/>
            </a:solidFill>
            <a:ln w="12700" cap="flat" cmpd="sng">
              <a:solidFill>
                <a:srgbClr val="4372C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" name="Google Shape;114;p8"/>
            <p:cNvSpPr/>
            <p:nvPr/>
          </p:nvSpPr>
          <p:spPr>
            <a:xfrm>
              <a:off x="1118233" y="2851627"/>
              <a:ext cx="6725095" cy="570477"/>
            </a:xfrm>
            <a:prstGeom prst="rect">
              <a:avLst/>
            </a:prstGeom>
            <a:solidFill>
              <a:srgbClr val="4372C3"/>
            </a:solid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" name="Google Shape;115;p8"/>
            <p:cNvSpPr txBox="1"/>
            <p:nvPr/>
          </p:nvSpPr>
          <p:spPr>
            <a:xfrm>
              <a:off x="1118233" y="2851627"/>
              <a:ext cx="6725095" cy="57047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452800" tIns="73650" rIns="73650" bIns="73650" anchor="ctr" anchorCtr="0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2900"/>
                <a:buFont typeface="Calibri"/>
                <a:buNone/>
              </a:pPr>
              <a:r>
                <a:rPr lang="pt-BR" sz="2900" b="1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Serviços – Certidões, Diário, Contatos</a:t>
              </a:r>
              <a:endParaRPr/>
            </a:p>
          </p:txBody>
        </p:sp>
        <p:sp>
          <p:nvSpPr>
            <p:cNvPr id="116" name="Google Shape;116;p8"/>
            <p:cNvSpPr/>
            <p:nvPr/>
          </p:nvSpPr>
          <p:spPr>
            <a:xfrm>
              <a:off x="761685" y="2780318"/>
              <a:ext cx="713096" cy="713096"/>
            </a:xfrm>
            <a:prstGeom prst="ellipse">
              <a:avLst/>
            </a:prstGeom>
            <a:solidFill>
              <a:schemeClr val="lt1"/>
            </a:solidFill>
            <a:ln w="12700" cap="flat" cmpd="sng">
              <a:solidFill>
                <a:srgbClr val="4372C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" name="Google Shape;117;p8"/>
            <p:cNvSpPr/>
            <p:nvPr/>
          </p:nvSpPr>
          <p:spPr>
            <a:xfrm>
              <a:off x="903654" y="3707235"/>
              <a:ext cx="6939675" cy="570477"/>
            </a:xfrm>
            <a:prstGeom prst="rect">
              <a:avLst/>
            </a:prstGeom>
            <a:solidFill>
              <a:srgbClr val="4372C3"/>
            </a:solid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" name="Google Shape;118;p8"/>
            <p:cNvSpPr txBox="1"/>
            <p:nvPr/>
          </p:nvSpPr>
          <p:spPr>
            <a:xfrm>
              <a:off x="903654" y="3707235"/>
              <a:ext cx="6939675" cy="57047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452800" tIns="73650" rIns="73650" bIns="73650" anchor="ctr" anchorCtr="0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2900"/>
                <a:buFont typeface="Calibri"/>
                <a:buNone/>
              </a:pPr>
              <a:r>
                <a:rPr lang="pt-BR" sz="2800" b="1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Biblioteca – Atos Normativos, Publicações</a:t>
              </a:r>
              <a:endParaRPr sz="2800" dirty="0"/>
            </a:p>
          </p:txBody>
        </p:sp>
        <p:sp>
          <p:nvSpPr>
            <p:cNvPr id="119" name="Google Shape;119;p8"/>
            <p:cNvSpPr/>
            <p:nvPr/>
          </p:nvSpPr>
          <p:spPr>
            <a:xfrm>
              <a:off x="547106" y="3635925"/>
              <a:ext cx="713096" cy="713096"/>
            </a:xfrm>
            <a:prstGeom prst="ellipse">
              <a:avLst/>
            </a:prstGeom>
            <a:solidFill>
              <a:schemeClr val="lt1"/>
            </a:solidFill>
            <a:ln w="12700" cap="flat" cmpd="sng">
              <a:solidFill>
                <a:srgbClr val="4372C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" name="Google Shape;120;p8"/>
            <p:cNvSpPr/>
            <p:nvPr/>
          </p:nvSpPr>
          <p:spPr>
            <a:xfrm>
              <a:off x="434398" y="4562842"/>
              <a:ext cx="7408931" cy="570477"/>
            </a:xfrm>
            <a:prstGeom prst="rect">
              <a:avLst/>
            </a:prstGeom>
            <a:solidFill>
              <a:srgbClr val="4372C3"/>
            </a:solid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121;p8"/>
            <p:cNvSpPr txBox="1"/>
            <p:nvPr/>
          </p:nvSpPr>
          <p:spPr>
            <a:xfrm>
              <a:off x="434398" y="4562842"/>
              <a:ext cx="7408931" cy="57047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452800" tIns="73650" rIns="73650" bIns="73650" anchor="ctr" anchorCtr="0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2900"/>
                <a:buFont typeface="Calibri"/>
                <a:buNone/>
              </a:pPr>
              <a:r>
                <a:rPr lang="pt-BR" sz="2900" b="1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Portal de Transparência do TCEES</a:t>
              </a:r>
              <a:endParaRPr/>
            </a:p>
          </p:txBody>
        </p:sp>
        <p:sp>
          <p:nvSpPr>
            <p:cNvPr id="122" name="Google Shape;122;p8"/>
            <p:cNvSpPr/>
            <p:nvPr/>
          </p:nvSpPr>
          <p:spPr>
            <a:xfrm>
              <a:off x="77849" y="4491533"/>
              <a:ext cx="713096" cy="713096"/>
            </a:xfrm>
            <a:prstGeom prst="ellipse">
              <a:avLst/>
            </a:prstGeom>
            <a:solidFill>
              <a:schemeClr val="lt1"/>
            </a:solidFill>
            <a:ln w="12700" cap="flat" cmpd="sng">
              <a:solidFill>
                <a:srgbClr val="4372C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123" name="Google Shape;123;p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77529" y="2377132"/>
            <a:ext cx="2973745" cy="2147667"/>
          </a:xfrm>
          <a:prstGeom prst="rect">
            <a:avLst/>
          </a:prstGeom>
          <a:noFill/>
          <a:ln>
            <a:noFill/>
          </a:ln>
        </p:spPr>
      </p:pic>
      <p:pic>
        <p:nvPicPr>
          <p:cNvPr id="124" name="Google Shape;124;p8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26934" y="2921591"/>
            <a:ext cx="2839280" cy="101800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9" name="Google Shape;129;p9"/>
          <p:cNvGrpSpPr/>
          <p:nvPr/>
        </p:nvGrpSpPr>
        <p:grpSpPr>
          <a:xfrm>
            <a:off x="-2432422" y="-217744"/>
            <a:ext cx="13970310" cy="7293488"/>
            <a:chOff x="-6126981" y="-937410"/>
            <a:chExt cx="13970310" cy="7293488"/>
          </a:xfrm>
        </p:grpSpPr>
        <p:sp>
          <p:nvSpPr>
            <p:cNvPr id="130" name="Google Shape;130;p9"/>
            <p:cNvSpPr/>
            <p:nvPr/>
          </p:nvSpPr>
          <p:spPr>
            <a:xfrm>
              <a:off x="-6126981" y="-937410"/>
              <a:ext cx="7293488" cy="7293488"/>
            </a:xfrm>
            <a:prstGeom prst="blockArc">
              <a:avLst>
                <a:gd name="adj1" fmla="val 18900000"/>
                <a:gd name="adj2" fmla="val 2700000"/>
                <a:gd name="adj3" fmla="val 296"/>
              </a:avLst>
            </a:prstGeom>
            <a:noFill/>
            <a:ln w="12700" cap="flat" cmpd="sng">
              <a:solidFill>
                <a:srgbClr val="345A99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131;p9"/>
            <p:cNvSpPr/>
            <p:nvPr/>
          </p:nvSpPr>
          <p:spPr>
            <a:xfrm>
              <a:off x="509717" y="338558"/>
              <a:ext cx="7333612" cy="677550"/>
            </a:xfrm>
            <a:prstGeom prst="rect">
              <a:avLst/>
            </a:prstGeom>
            <a:solidFill>
              <a:srgbClr val="5F86CD"/>
            </a:solid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132;p9"/>
            <p:cNvSpPr txBox="1"/>
            <p:nvPr/>
          </p:nvSpPr>
          <p:spPr>
            <a:xfrm>
              <a:off x="509717" y="338558"/>
              <a:ext cx="7333612" cy="67755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37800" tIns="88900" rIns="88900" bIns="88900" anchor="ctr" anchorCtr="0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3500"/>
                <a:buFont typeface="Calibri"/>
                <a:buNone/>
              </a:pPr>
              <a:r>
                <a:rPr lang="pt-BR" sz="3500" b="1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Comunicações Processuais</a:t>
              </a:r>
              <a:endParaRPr/>
            </a:p>
          </p:txBody>
        </p:sp>
        <p:sp>
          <p:nvSpPr>
            <p:cNvPr id="133" name="Google Shape;133;p9"/>
            <p:cNvSpPr/>
            <p:nvPr/>
          </p:nvSpPr>
          <p:spPr>
            <a:xfrm>
              <a:off x="86248" y="253864"/>
              <a:ext cx="846937" cy="846937"/>
            </a:xfrm>
            <a:prstGeom prst="ellipse">
              <a:avLst/>
            </a:prstGeom>
            <a:solidFill>
              <a:schemeClr val="lt1"/>
            </a:solidFill>
            <a:ln w="12700" cap="flat" cmpd="sng">
              <a:solidFill>
                <a:srgbClr val="4372C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134;p9"/>
            <p:cNvSpPr/>
            <p:nvPr/>
          </p:nvSpPr>
          <p:spPr>
            <a:xfrm>
              <a:off x="995230" y="1354558"/>
              <a:ext cx="6848099" cy="677550"/>
            </a:xfrm>
            <a:prstGeom prst="rect">
              <a:avLst/>
            </a:prstGeom>
            <a:solidFill>
              <a:srgbClr val="5F86CD"/>
            </a:solid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135;p9"/>
            <p:cNvSpPr txBox="1"/>
            <p:nvPr/>
          </p:nvSpPr>
          <p:spPr>
            <a:xfrm>
              <a:off x="995230" y="1354558"/>
              <a:ext cx="6848099" cy="67755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37800" tIns="88900" rIns="88900" bIns="88900" anchor="ctr" anchorCtr="0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3500"/>
                <a:buFont typeface="Calibri"/>
                <a:buNone/>
              </a:pPr>
              <a:r>
                <a:rPr lang="pt-BR" sz="3500" b="1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Pautas das Sessões</a:t>
              </a:r>
              <a:endParaRPr/>
            </a:p>
          </p:txBody>
        </p:sp>
        <p:sp>
          <p:nvSpPr>
            <p:cNvPr id="136" name="Google Shape;136;p9"/>
            <p:cNvSpPr/>
            <p:nvPr/>
          </p:nvSpPr>
          <p:spPr>
            <a:xfrm>
              <a:off x="571761" y="1269864"/>
              <a:ext cx="846937" cy="846937"/>
            </a:xfrm>
            <a:prstGeom prst="ellipse">
              <a:avLst/>
            </a:prstGeom>
            <a:solidFill>
              <a:schemeClr val="lt1"/>
            </a:solidFill>
            <a:ln w="12700" cap="flat" cmpd="sng">
              <a:solidFill>
                <a:srgbClr val="4372C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137;p9"/>
            <p:cNvSpPr/>
            <p:nvPr/>
          </p:nvSpPr>
          <p:spPr>
            <a:xfrm>
              <a:off x="1144243" y="2370558"/>
              <a:ext cx="6699086" cy="677550"/>
            </a:xfrm>
            <a:prstGeom prst="rect">
              <a:avLst/>
            </a:prstGeom>
            <a:solidFill>
              <a:srgbClr val="5F86CD"/>
            </a:solid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138;p9"/>
            <p:cNvSpPr txBox="1"/>
            <p:nvPr/>
          </p:nvSpPr>
          <p:spPr>
            <a:xfrm>
              <a:off x="1144243" y="2370558"/>
              <a:ext cx="6699086" cy="67755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37800" tIns="88900" rIns="88900" bIns="88900" anchor="ctr" anchorCtr="0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3500"/>
                <a:buFont typeface="Calibri"/>
                <a:buNone/>
              </a:pPr>
              <a:r>
                <a:rPr lang="pt-BR" sz="3500" b="1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Decisões Colegiados</a:t>
              </a:r>
              <a:endParaRPr/>
            </a:p>
          </p:txBody>
        </p:sp>
        <p:sp>
          <p:nvSpPr>
            <p:cNvPr id="139" name="Google Shape;139;p9"/>
            <p:cNvSpPr/>
            <p:nvPr/>
          </p:nvSpPr>
          <p:spPr>
            <a:xfrm>
              <a:off x="720774" y="2285864"/>
              <a:ext cx="846937" cy="846937"/>
            </a:xfrm>
            <a:prstGeom prst="ellipse">
              <a:avLst/>
            </a:prstGeom>
            <a:solidFill>
              <a:schemeClr val="lt1"/>
            </a:solidFill>
            <a:ln w="12700" cap="flat" cmpd="sng">
              <a:solidFill>
                <a:srgbClr val="4372C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140;p9"/>
            <p:cNvSpPr/>
            <p:nvPr/>
          </p:nvSpPr>
          <p:spPr>
            <a:xfrm>
              <a:off x="995230" y="3386558"/>
              <a:ext cx="6848099" cy="677550"/>
            </a:xfrm>
            <a:prstGeom prst="rect">
              <a:avLst/>
            </a:prstGeom>
            <a:solidFill>
              <a:srgbClr val="5F86CD"/>
            </a:solid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141;p9"/>
            <p:cNvSpPr txBox="1"/>
            <p:nvPr/>
          </p:nvSpPr>
          <p:spPr>
            <a:xfrm>
              <a:off x="995230" y="3386558"/>
              <a:ext cx="6848099" cy="67755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37800" tIns="88900" rIns="88900" bIns="88900" anchor="ctr" anchorCtr="0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3500"/>
                <a:buFont typeface="Calibri"/>
                <a:buNone/>
              </a:pPr>
              <a:r>
                <a:rPr lang="pt-BR" sz="3500" b="1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Normativos</a:t>
              </a:r>
              <a:endParaRPr/>
            </a:p>
          </p:txBody>
        </p:sp>
        <p:sp>
          <p:nvSpPr>
            <p:cNvPr id="142" name="Google Shape;142;p9"/>
            <p:cNvSpPr/>
            <p:nvPr/>
          </p:nvSpPr>
          <p:spPr>
            <a:xfrm>
              <a:off x="571761" y="3301864"/>
              <a:ext cx="846937" cy="846937"/>
            </a:xfrm>
            <a:prstGeom prst="ellipse">
              <a:avLst/>
            </a:prstGeom>
            <a:solidFill>
              <a:schemeClr val="lt1"/>
            </a:solidFill>
            <a:ln w="12700" cap="flat" cmpd="sng">
              <a:solidFill>
                <a:srgbClr val="4372C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143;p9"/>
            <p:cNvSpPr/>
            <p:nvPr/>
          </p:nvSpPr>
          <p:spPr>
            <a:xfrm>
              <a:off x="509717" y="4402558"/>
              <a:ext cx="7333612" cy="677550"/>
            </a:xfrm>
            <a:prstGeom prst="rect">
              <a:avLst/>
            </a:prstGeom>
            <a:solidFill>
              <a:srgbClr val="5F86CD"/>
            </a:solid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144;p9"/>
            <p:cNvSpPr txBox="1"/>
            <p:nvPr/>
          </p:nvSpPr>
          <p:spPr>
            <a:xfrm>
              <a:off x="509717" y="4402558"/>
              <a:ext cx="7333612" cy="67755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37800" tIns="88900" rIns="88900" bIns="88900" anchor="ctr" anchorCtr="0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3500"/>
                <a:buFont typeface="Calibri"/>
                <a:buNone/>
              </a:pPr>
              <a:r>
                <a:rPr lang="pt-BR" sz="3500" b="1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Alertas da LRF</a:t>
              </a:r>
              <a:endParaRPr/>
            </a:p>
          </p:txBody>
        </p:sp>
        <p:sp>
          <p:nvSpPr>
            <p:cNvPr id="145" name="Google Shape;145;p9"/>
            <p:cNvSpPr/>
            <p:nvPr/>
          </p:nvSpPr>
          <p:spPr>
            <a:xfrm>
              <a:off x="86248" y="4317864"/>
              <a:ext cx="846937" cy="846937"/>
            </a:xfrm>
            <a:prstGeom prst="ellipse">
              <a:avLst/>
            </a:prstGeom>
            <a:solidFill>
              <a:schemeClr val="lt1"/>
            </a:solidFill>
            <a:ln w="12700" cap="flat" cmpd="sng">
              <a:solidFill>
                <a:srgbClr val="4372C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146" name="Google Shape;146;p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77529" y="2384768"/>
            <a:ext cx="3117030" cy="2088462"/>
          </a:xfrm>
          <a:prstGeom prst="rect">
            <a:avLst/>
          </a:prstGeom>
          <a:noFill/>
          <a:ln>
            <a:noFill/>
          </a:ln>
        </p:spPr>
      </p:pic>
      <p:pic>
        <p:nvPicPr>
          <p:cNvPr id="147" name="Google Shape;147;p9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77529" y="2915668"/>
            <a:ext cx="3115290" cy="102666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2" name="Google Shape;152;g33f1e45c8d0_0_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12192001" cy="5739275"/>
          </a:xfrm>
          <a:prstGeom prst="rect">
            <a:avLst/>
          </a:prstGeom>
          <a:noFill/>
          <a:ln>
            <a:noFill/>
          </a:ln>
        </p:spPr>
      </p:pic>
      <p:sp>
        <p:nvSpPr>
          <p:cNvPr id="153" name="Google Shape;153;g33f1e45c8d0_0_18"/>
          <p:cNvSpPr txBox="1"/>
          <p:nvPr/>
        </p:nvSpPr>
        <p:spPr>
          <a:xfrm>
            <a:off x="2352300" y="5922075"/>
            <a:ext cx="9839700" cy="80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550">
                <a:solidFill>
                  <a:srgbClr val="333333"/>
                </a:solidFill>
                <a:highlight>
                  <a:srgbClr val="FFFFFF"/>
                </a:highlight>
              </a:rPr>
              <a:t>STF decide que compete aos tribunais de contas o julgamento das contas de prefeitos que atuem na qualidade de ordenadores de despesas. O julgamento da Arguição de Descumprimento de Preceito Fundamental (ADPF) 982/PR foi finalizado na sexta-feira (21/fev) com decisão unânime dos ministros.</a:t>
            </a:r>
            <a:endParaRPr sz="2500" b="1"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8" name="Google Shape;158;g33f1e45c8d0_0_3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52400"/>
            <a:ext cx="11068050" cy="50387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59" name="Google Shape;159;g33f1e45c8d0_0_3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409700" y="2010150"/>
            <a:ext cx="4782301" cy="48478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192</Words>
  <Application>Microsoft Office PowerPoint</Application>
  <PresentationFormat>Widescreen</PresentationFormat>
  <Paragraphs>36</Paragraphs>
  <Slides>13</Slides>
  <Notes>13</Notes>
  <HiddenSlides>0</HiddenSlides>
  <MMClips>0</MMClips>
  <ScaleCrop>false</ScaleCrop>
  <HeadingPairs>
    <vt:vector size="6" baseType="variant">
      <vt:variant>
        <vt:lpstr>Fontes usadas</vt:lpstr>
      </vt:variant>
      <vt:variant>
        <vt:i4>2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13</vt:i4>
      </vt:variant>
    </vt:vector>
  </HeadingPairs>
  <TitlesOfParts>
    <vt:vector size="16" baseType="lpstr">
      <vt:lpstr>Arial</vt:lpstr>
      <vt:lpstr>Calibri</vt:lpstr>
      <vt:lpstr>Tema do Office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Bruno de Sa Campos</dc:creator>
  <cp:lastModifiedBy>Rodrigo Lubiana Zanotti</cp:lastModifiedBy>
  <cp:revision>1</cp:revision>
  <dcterms:created xsi:type="dcterms:W3CDTF">2024-05-10T20:19:26Z</dcterms:created>
  <dcterms:modified xsi:type="dcterms:W3CDTF">2025-03-13T12:15:44Z</dcterms:modified>
</cp:coreProperties>
</file>