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30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3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32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33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34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35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36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37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38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347" r:id="rId2"/>
    <p:sldId id="376" r:id="rId3"/>
    <p:sldId id="407" r:id="rId4"/>
    <p:sldId id="350" r:id="rId5"/>
    <p:sldId id="412" r:id="rId6"/>
    <p:sldId id="409" r:id="rId7"/>
    <p:sldId id="438" r:id="rId8"/>
    <p:sldId id="410" r:id="rId9"/>
    <p:sldId id="411" r:id="rId10"/>
    <p:sldId id="413" r:id="rId11"/>
    <p:sldId id="414" r:id="rId12"/>
    <p:sldId id="408" r:id="rId13"/>
    <p:sldId id="415" r:id="rId14"/>
    <p:sldId id="427" r:id="rId15"/>
    <p:sldId id="426" r:id="rId16"/>
    <p:sldId id="396" r:id="rId17"/>
    <p:sldId id="417" r:id="rId18"/>
    <p:sldId id="416" r:id="rId19"/>
    <p:sldId id="418" r:id="rId20"/>
    <p:sldId id="419" r:id="rId21"/>
    <p:sldId id="420" r:id="rId22"/>
    <p:sldId id="421" r:id="rId23"/>
    <p:sldId id="422" r:id="rId24"/>
    <p:sldId id="423" r:id="rId25"/>
    <p:sldId id="424" r:id="rId26"/>
    <p:sldId id="425" r:id="rId27"/>
    <p:sldId id="428" r:id="rId28"/>
    <p:sldId id="395" r:id="rId29"/>
    <p:sldId id="391" r:id="rId30"/>
    <p:sldId id="393" r:id="rId31"/>
    <p:sldId id="392" r:id="rId32"/>
    <p:sldId id="432" r:id="rId33"/>
    <p:sldId id="429" r:id="rId34"/>
    <p:sldId id="430" r:id="rId35"/>
    <p:sldId id="437" r:id="rId36"/>
    <p:sldId id="431" r:id="rId37"/>
    <p:sldId id="433" r:id="rId38"/>
    <p:sldId id="434" r:id="rId39"/>
    <p:sldId id="436" r:id="rId40"/>
    <p:sldId id="305" r:id="rId41"/>
    <p:sldId id="435" r:id="rId4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D63D"/>
    <a:srgbClr val="032B55"/>
    <a:srgbClr val="0056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78" autoAdjust="0"/>
    <p:restoredTop sz="94249" autoAdjust="0"/>
  </p:normalViewPr>
  <p:slideViewPr>
    <p:cSldViewPr snapToGrid="0" snapToObjects="1">
      <p:cViewPr varScale="1">
        <p:scale>
          <a:sx n="89" d="100"/>
          <a:sy n="89" d="100"/>
        </p:scale>
        <p:origin x="6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1" d="100"/>
          <a:sy n="71" d="100"/>
        </p:scale>
        <p:origin x="393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cees.tc.br/cidades/pcm-prestacao-de-contas-mensal/?ano=2022" TargetMode="External"/><Relationship Id="rId1" Type="http://schemas.openxmlformats.org/officeDocument/2006/relationships/hyperlink" Target="https://siconfi.tesouro.gov.br/siconfi/pages/public/conteudo/conteudo.jsf?id=12503" TargetMode="External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cees.tc.br/cidades/pcm-prestacao-de-contas-mensal/?ano=2022" TargetMode="External"/><Relationship Id="rId1" Type="http://schemas.openxmlformats.org/officeDocument/2006/relationships/hyperlink" Target="https://siconfi.tesouro.gov.br/siconfi/pages/public/conteudo/conteudo.jsf?id=12503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1A99AD-E878-47AC-BA1E-D67014923E6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</dgm:pt>
    <dgm:pt modelId="{4D3F15B8-7534-429B-A8F5-08A537406170}">
      <dgm:prSet phldrT="[Texto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pt-BR" sz="3200" b="1" dirty="0">
              <a:solidFill>
                <a:schemeClr val="tx1"/>
              </a:solidFill>
            </a:rPr>
            <a:t>PROCEDIMENTOS PARA MAPEAR CONTAS NO SICONFI </a:t>
          </a:r>
          <a:r>
            <a:rPr lang="pt-BR" sz="3200" b="0" dirty="0">
              <a:solidFill>
                <a:schemeClr val="tx1"/>
              </a:solidFill>
            </a:rPr>
            <a:t>– DISPONÍVEL EM:</a:t>
          </a:r>
        </a:p>
        <a:p>
          <a:pPr algn="ctr"/>
          <a:r>
            <a:rPr lang="pt-BR" sz="3200" b="1" dirty="0">
              <a:solidFill>
                <a:schemeClr val="tx1"/>
              </a:solidFill>
            </a:rPr>
            <a:t> </a:t>
          </a:r>
          <a:r>
            <a:rPr lang="pt-BR" sz="3200" b="0" dirty="0">
              <a:solidFill>
                <a:srgbClr val="002060"/>
              </a:solidFill>
              <a:highlight>
                <a:srgbClr val="FFFF00"/>
              </a:highlight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https://siconfi.tesouro.gov.br/siconfi/pages/public/conteudo/conteudo.jsf?id=12503</a:t>
          </a:r>
          <a:endParaRPr lang="pt-BR" sz="3200" b="0" dirty="0">
            <a:solidFill>
              <a:srgbClr val="002060"/>
            </a:solidFill>
            <a:highlight>
              <a:srgbClr val="FFFF00"/>
            </a:highlight>
          </a:endParaRPr>
        </a:p>
        <a:p>
          <a:pPr algn="ctr"/>
          <a:r>
            <a:rPr lang="pt-BR" sz="3200" b="0" dirty="0">
              <a:solidFill>
                <a:srgbClr val="002060"/>
              </a:solidFill>
              <a:highlight>
                <a:srgbClr val="FFFF00"/>
              </a:highlight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https://www.tcees.tc.br/cidades/pcm-prestacao-de-contas-mensal/?ano=2022</a:t>
          </a:r>
          <a:r>
            <a:rPr lang="pt-BR" sz="3200" b="0" dirty="0">
              <a:solidFill>
                <a:srgbClr val="002060"/>
              </a:solidFill>
              <a:highlight>
                <a:srgbClr val="FFFF00"/>
              </a:highlight>
            </a:rPr>
            <a:t> </a:t>
          </a:r>
        </a:p>
      </dgm:t>
    </dgm:pt>
    <dgm:pt modelId="{45BC7054-4B47-422E-9645-30489291EC24}" type="parTrans" cxnId="{5EED6B7F-2A45-4221-BF60-0C553520DC63}">
      <dgm:prSet/>
      <dgm:spPr/>
      <dgm:t>
        <a:bodyPr/>
        <a:lstStyle/>
        <a:p>
          <a:endParaRPr lang="pt-BR" sz="2800"/>
        </a:p>
      </dgm:t>
    </dgm:pt>
    <dgm:pt modelId="{F8CA24A9-AEF3-4919-BC16-9D3F87DD7146}" type="sibTrans" cxnId="{5EED6B7F-2A45-4221-BF60-0C553520DC63}">
      <dgm:prSet/>
      <dgm:spPr/>
      <dgm:t>
        <a:bodyPr/>
        <a:lstStyle/>
        <a:p>
          <a:endParaRPr lang="pt-BR" sz="2800"/>
        </a:p>
      </dgm:t>
    </dgm:pt>
    <dgm:pt modelId="{A4C039D2-A1BF-4052-B295-3A121E6F774F}">
      <dgm:prSet phldrT="[Texto]" custT="1"/>
      <dgm:spPr/>
      <dgm:t>
        <a:bodyPr/>
        <a:lstStyle/>
        <a:p>
          <a:endParaRPr lang="pt-BR" sz="2800" dirty="0"/>
        </a:p>
      </dgm:t>
    </dgm:pt>
    <dgm:pt modelId="{5F766B01-2D1E-4507-BA97-15BD982569BB}" type="parTrans" cxnId="{9BAB9599-6101-4325-9D6B-79FCC28CFA8B}">
      <dgm:prSet/>
      <dgm:spPr/>
      <dgm:t>
        <a:bodyPr/>
        <a:lstStyle/>
        <a:p>
          <a:endParaRPr lang="pt-BR" sz="2800"/>
        </a:p>
      </dgm:t>
    </dgm:pt>
    <dgm:pt modelId="{075155A2-A088-4D18-B071-A28FBABC1F47}" type="sibTrans" cxnId="{9BAB9599-6101-4325-9D6B-79FCC28CFA8B}">
      <dgm:prSet/>
      <dgm:spPr/>
      <dgm:t>
        <a:bodyPr/>
        <a:lstStyle/>
        <a:p>
          <a:endParaRPr lang="pt-BR" sz="2800"/>
        </a:p>
      </dgm:t>
    </dgm:pt>
    <dgm:pt modelId="{17CB21D1-9A22-4F5D-BCD8-33F8FF7BB0F3}" type="pres">
      <dgm:prSet presAssocID="{951A99AD-E878-47AC-BA1E-D67014923E69}" presName="linear" presStyleCnt="0">
        <dgm:presLayoutVars>
          <dgm:dir/>
          <dgm:animLvl val="lvl"/>
          <dgm:resizeHandles val="exact"/>
        </dgm:presLayoutVars>
      </dgm:prSet>
      <dgm:spPr/>
    </dgm:pt>
    <dgm:pt modelId="{7C4C9710-3F56-4FD6-ABFA-6120733F52CC}" type="pres">
      <dgm:prSet presAssocID="{4D3F15B8-7534-429B-A8F5-08A537406170}" presName="parentLin" presStyleCnt="0"/>
      <dgm:spPr/>
    </dgm:pt>
    <dgm:pt modelId="{F9DCC656-CED7-4567-9011-928FAA35F54B}" type="pres">
      <dgm:prSet presAssocID="{4D3F15B8-7534-429B-A8F5-08A537406170}" presName="parentLeftMargin" presStyleLbl="node1" presStyleIdx="0" presStyleCnt="1"/>
      <dgm:spPr/>
    </dgm:pt>
    <dgm:pt modelId="{94EC9610-F0CA-4BEB-BDE2-4F76C89B050C}" type="pres">
      <dgm:prSet presAssocID="{4D3F15B8-7534-429B-A8F5-08A537406170}" presName="parentText" presStyleLbl="node1" presStyleIdx="0" presStyleCnt="1" custScaleX="139170" custScaleY="252777" custLinFactNeighborX="-39955" custLinFactNeighborY="14698">
        <dgm:presLayoutVars>
          <dgm:chMax val="0"/>
          <dgm:bulletEnabled val="1"/>
        </dgm:presLayoutVars>
      </dgm:prSet>
      <dgm:spPr/>
    </dgm:pt>
    <dgm:pt modelId="{DE8917E9-75DA-4957-91A8-B11EB620DF5B}" type="pres">
      <dgm:prSet presAssocID="{4D3F15B8-7534-429B-A8F5-08A537406170}" presName="negativeSpace" presStyleCnt="0"/>
      <dgm:spPr/>
    </dgm:pt>
    <dgm:pt modelId="{05CA9578-203F-4CF0-9FDF-FC42E36A72C7}" type="pres">
      <dgm:prSet presAssocID="{4D3F15B8-7534-429B-A8F5-08A537406170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6F068909-D03F-4EB2-836C-9F0B9B96BB8B}" type="presOf" srcId="{4D3F15B8-7534-429B-A8F5-08A537406170}" destId="{F9DCC656-CED7-4567-9011-928FAA35F54B}" srcOrd="0" destOrd="0" presId="urn:microsoft.com/office/officeart/2005/8/layout/list1"/>
    <dgm:cxn modelId="{5EED6B7F-2A45-4221-BF60-0C553520DC63}" srcId="{951A99AD-E878-47AC-BA1E-D67014923E69}" destId="{4D3F15B8-7534-429B-A8F5-08A537406170}" srcOrd="0" destOrd="0" parTransId="{45BC7054-4B47-422E-9645-30489291EC24}" sibTransId="{F8CA24A9-AEF3-4919-BC16-9D3F87DD7146}"/>
    <dgm:cxn modelId="{9BAB9599-6101-4325-9D6B-79FCC28CFA8B}" srcId="{4D3F15B8-7534-429B-A8F5-08A537406170}" destId="{A4C039D2-A1BF-4052-B295-3A121E6F774F}" srcOrd="0" destOrd="0" parTransId="{5F766B01-2D1E-4507-BA97-15BD982569BB}" sibTransId="{075155A2-A088-4D18-B071-A28FBABC1F47}"/>
    <dgm:cxn modelId="{2012E1C7-8EF8-4C80-A08B-C7ECD0CF3D2D}" type="presOf" srcId="{951A99AD-E878-47AC-BA1E-D67014923E69}" destId="{17CB21D1-9A22-4F5D-BCD8-33F8FF7BB0F3}" srcOrd="0" destOrd="0" presId="urn:microsoft.com/office/officeart/2005/8/layout/list1"/>
    <dgm:cxn modelId="{2131C1E0-043C-4E3B-AAE9-3049978E0311}" type="presOf" srcId="{A4C039D2-A1BF-4052-B295-3A121E6F774F}" destId="{05CA9578-203F-4CF0-9FDF-FC42E36A72C7}" srcOrd="0" destOrd="0" presId="urn:microsoft.com/office/officeart/2005/8/layout/list1"/>
    <dgm:cxn modelId="{31B5E2FF-8A62-4825-9D3E-72198DD297EB}" type="presOf" srcId="{4D3F15B8-7534-429B-A8F5-08A537406170}" destId="{94EC9610-F0CA-4BEB-BDE2-4F76C89B050C}" srcOrd="1" destOrd="0" presId="urn:microsoft.com/office/officeart/2005/8/layout/list1"/>
    <dgm:cxn modelId="{548289E2-0E1F-4251-8FD2-3ED2C3CB88D6}" type="presParOf" srcId="{17CB21D1-9A22-4F5D-BCD8-33F8FF7BB0F3}" destId="{7C4C9710-3F56-4FD6-ABFA-6120733F52CC}" srcOrd="0" destOrd="0" presId="urn:microsoft.com/office/officeart/2005/8/layout/list1"/>
    <dgm:cxn modelId="{43BB359A-C496-4619-B17B-482B992E244F}" type="presParOf" srcId="{7C4C9710-3F56-4FD6-ABFA-6120733F52CC}" destId="{F9DCC656-CED7-4567-9011-928FAA35F54B}" srcOrd="0" destOrd="0" presId="urn:microsoft.com/office/officeart/2005/8/layout/list1"/>
    <dgm:cxn modelId="{648A0C44-D8CA-47D4-A9F0-A1AC6764AC87}" type="presParOf" srcId="{7C4C9710-3F56-4FD6-ABFA-6120733F52CC}" destId="{94EC9610-F0CA-4BEB-BDE2-4F76C89B050C}" srcOrd="1" destOrd="0" presId="urn:microsoft.com/office/officeart/2005/8/layout/list1"/>
    <dgm:cxn modelId="{827B6376-E137-4B76-BB34-B92D262DE3A3}" type="presParOf" srcId="{17CB21D1-9A22-4F5D-BCD8-33F8FF7BB0F3}" destId="{DE8917E9-75DA-4957-91A8-B11EB620DF5B}" srcOrd="1" destOrd="0" presId="urn:microsoft.com/office/officeart/2005/8/layout/list1"/>
    <dgm:cxn modelId="{2FFD8ACF-FB7C-4C58-8549-F8CFC6C5792D}" type="presParOf" srcId="{17CB21D1-9A22-4F5D-BCD8-33F8FF7BB0F3}" destId="{05CA9578-203F-4CF0-9FDF-FC42E36A72C7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51A99AD-E878-47AC-BA1E-D67014923E6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D3F15B8-7534-429B-A8F5-08A537406170}">
      <dgm:prSet phldrT="[Texto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pt-BR" sz="3200" b="1" dirty="0">
              <a:solidFill>
                <a:schemeClr val="tx1"/>
              </a:solidFill>
            </a:rPr>
            <a:t>UTILIZAÇÃO DOS GRUPOS DE FONTES DE RECURSOS</a:t>
          </a:r>
        </a:p>
      </dgm:t>
    </dgm:pt>
    <dgm:pt modelId="{45BC7054-4B47-422E-9645-30489291EC24}" type="parTrans" cxnId="{5EED6B7F-2A45-4221-BF60-0C553520DC63}">
      <dgm:prSet/>
      <dgm:spPr/>
      <dgm:t>
        <a:bodyPr/>
        <a:lstStyle/>
        <a:p>
          <a:endParaRPr lang="pt-BR" sz="2800"/>
        </a:p>
      </dgm:t>
    </dgm:pt>
    <dgm:pt modelId="{F8CA24A9-AEF3-4919-BC16-9D3F87DD7146}" type="sibTrans" cxnId="{5EED6B7F-2A45-4221-BF60-0C553520DC63}">
      <dgm:prSet/>
      <dgm:spPr/>
      <dgm:t>
        <a:bodyPr/>
        <a:lstStyle/>
        <a:p>
          <a:endParaRPr lang="pt-BR" sz="2800"/>
        </a:p>
      </dgm:t>
    </dgm:pt>
    <dgm:pt modelId="{A4C039D2-A1BF-4052-B295-3A121E6F774F}">
      <dgm:prSet phldrT="[Texto]" custT="1"/>
      <dgm:spPr/>
      <dgm:t>
        <a:bodyPr/>
        <a:lstStyle/>
        <a:p>
          <a:endParaRPr lang="pt-BR" sz="2800" dirty="0"/>
        </a:p>
      </dgm:t>
    </dgm:pt>
    <dgm:pt modelId="{5F766B01-2D1E-4507-BA97-15BD982569BB}" type="parTrans" cxnId="{9BAB9599-6101-4325-9D6B-79FCC28CFA8B}">
      <dgm:prSet/>
      <dgm:spPr/>
      <dgm:t>
        <a:bodyPr/>
        <a:lstStyle/>
        <a:p>
          <a:endParaRPr lang="pt-BR" sz="2800"/>
        </a:p>
      </dgm:t>
    </dgm:pt>
    <dgm:pt modelId="{075155A2-A088-4D18-B071-A28FBABC1F47}" type="sibTrans" cxnId="{9BAB9599-6101-4325-9D6B-79FCC28CFA8B}">
      <dgm:prSet/>
      <dgm:spPr/>
      <dgm:t>
        <a:bodyPr/>
        <a:lstStyle/>
        <a:p>
          <a:endParaRPr lang="pt-BR" sz="2800"/>
        </a:p>
      </dgm:t>
    </dgm:pt>
    <dgm:pt modelId="{17CB21D1-9A22-4F5D-BCD8-33F8FF7BB0F3}" type="pres">
      <dgm:prSet presAssocID="{951A99AD-E878-47AC-BA1E-D67014923E69}" presName="linear" presStyleCnt="0">
        <dgm:presLayoutVars>
          <dgm:dir/>
          <dgm:animLvl val="lvl"/>
          <dgm:resizeHandles val="exact"/>
        </dgm:presLayoutVars>
      </dgm:prSet>
      <dgm:spPr/>
    </dgm:pt>
    <dgm:pt modelId="{7C4C9710-3F56-4FD6-ABFA-6120733F52CC}" type="pres">
      <dgm:prSet presAssocID="{4D3F15B8-7534-429B-A8F5-08A537406170}" presName="parentLin" presStyleCnt="0"/>
      <dgm:spPr/>
    </dgm:pt>
    <dgm:pt modelId="{F9DCC656-CED7-4567-9011-928FAA35F54B}" type="pres">
      <dgm:prSet presAssocID="{4D3F15B8-7534-429B-A8F5-08A537406170}" presName="parentLeftMargin" presStyleLbl="node1" presStyleIdx="0" presStyleCnt="1"/>
      <dgm:spPr/>
    </dgm:pt>
    <dgm:pt modelId="{94EC9610-F0CA-4BEB-BDE2-4F76C89B050C}" type="pres">
      <dgm:prSet presAssocID="{4D3F15B8-7534-429B-A8F5-08A537406170}" presName="parentText" presStyleLbl="node1" presStyleIdx="0" presStyleCnt="1" custScaleX="126156" custScaleY="122888" custLinFactNeighborX="34507" custLinFactNeighborY="-2766">
        <dgm:presLayoutVars>
          <dgm:chMax val="0"/>
          <dgm:bulletEnabled val="1"/>
        </dgm:presLayoutVars>
      </dgm:prSet>
      <dgm:spPr/>
    </dgm:pt>
    <dgm:pt modelId="{DE8917E9-75DA-4957-91A8-B11EB620DF5B}" type="pres">
      <dgm:prSet presAssocID="{4D3F15B8-7534-429B-A8F5-08A537406170}" presName="negativeSpace" presStyleCnt="0"/>
      <dgm:spPr/>
    </dgm:pt>
    <dgm:pt modelId="{05CA9578-203F-4CF0-9FDF-FC42E36A72C7}" type="pres">
      <dgm:prSet presAssocID="{4D3F15B8-7534-429B-A8F5-08A537406170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6F068909-D03F-4EB2-836C-9F0B9B96BB8B}" type="presOf" srcId="{4D3F15B8-7534-429B-A8F5-08A537406170}" destId="{F9DCC656-CED7-4567-9011-928FAA35F54B}" srcOrd="0" destOrd="0" presId="urn:microsoft.com/office/officeart/2005/8/layout/list1"/>
    <dgm:cxn modelId="{5EED6B7F-2A45-4221-BF60-0C553520DC63}" srcId="{951A99AD-E878-47AC-BA1E-D67014923E69}" destId="{4D3F15B8-7534-429B-A8F5-08A537406170}" srcOrd="0" destOrd="0" parTransId="{45BC7054-4B47-422E-9645-30489291EC24}" sibTransId="{F8CA24A9-AEF3-4919-BC16-9D3F87DD7146}"/>
    <dgm:cxn modelId="{9BAB9599-6101-4325-9D6B-79FCC28CFA8B}" srcId="{4D3F15B8-7534-429B-A8F5-08A537406170}" destId="{A4C039D2-A1BF-4052-B295-3A121E6F774F}" srcOrd="0" destOrd="0" parTransId="{5F766B01-2D1E-4507-BA97-15BD982569BB}" sibTransId="{075155A2-A088-4D18-B071-A28FBABC1F47}"/>
    <dgm:cxn modelId="{2012E1C7-8EF8-4C80-A08B-C7ECD0CF3D2D}" type="presOf" srcId="{951A99AD-E878-47AC-BA1E-D67014923E69}" destId="{17CB21D1-9A22-4F5D-BCD8-33F8FF7BB0F3}" srcOrd="0" destOrd="0" presId="urn:microsoft.com/office/officeart/2005/8/layout/list1"/>
    <dgm:cxn modelId="{2131C1E0-043C-4E3B-AAE9-3049978E0311}" type="presOf" srcId="{A4C039D2-A1BF-4052-B295-3A121E6F774F}" destId="{05CA9578-203F-4CF0-9FDF-FC42E36A72C7}" srcOrd="0" destOrd="0" presId="urn:microsoft.com/office/officeart/2005/8/layout/list1"/>
    <dgm:cxn modelId="{31B5E2FF-8A62-4825-9D3E-72198DD297EB}" type="presOf" srcId="{4D3F15B8-7534-429B-A8F5-08A537406170}" destId="{94EC9610-F0CA-4BEB-BDE2-4F76C89B050C}" srcOrd="1" destOrd="0" presId="urn:microsoft.com/office/officeart/2005/8/layout/list1"/>
    <dgm:cxn modelId="{548289E2-0E1F-4251-8FD2-3ED2C3CB88D6}" type="presParOf" srcId="{17CB21D1-9A22-4F5D-BCD8-33F8FF7BB0F3}" destId="{7C4C9710-3F56-4FD6-ABFA-6120733F52CC}" srcOrd="0" destOrd="0" presId="urn:microsoft.com/office/officeart/2005/8/layout/list1"/>
    <dgm:cxn modelId="{43BB359A-C496-4619-B17B-482B992E244F}" type="presParOf" srcId="{7C4C9710-3F56-4FD6-ABFA-6120733F52CC}" destId="{F9DCC656-CED7-4567-9011-928FAA35F54B}" srcOrd="0" destOrd="0" presId="urn:microsoft.com/office/officeart/2005/8/layout/list1"/>
    <dgm:cxn modelId="{648A0C44-D8CA-47D4-A9F0-A1AC6764AC87}" type="presParOf" srcId="{7C4C9710-3F56-4FD6-ABFA-6120733F52CC}" destId="{94EC9610-F0CA-4BEB-BDE2-4F76C89B050C}" srcOrd="1" destOrd="0" presId="urn:microsoft.com/office/officeart/2005/8/layout/list1"/>
    <dgm:cxn modelId="{827B6376-E137-4B76-BB34-B92D262DE3A3}" type="presParOf" srcId="{17CB21D1-9A22-4F5D-BCD8-33F8FF7BB0F3}" destId="{DE8917E9-75DA-4957-91A8-B11EB620DF5B}" srcOrd="1" destOrd="0" presId="urn:microsoft.com/office/officeart/2005/8/layout/list1"/>
    <dgm:cxn modelId="{2FFD8ACF-FB7C-4C58-8549-F8CFC6C5792D}" type="presParOf" srcId="{17CB21D1-9A22-4F5D-BCD8-33F8FF7BB0F3}" destId="{05CA9578-203F-4CF0-9FDF-FC42E36A72C7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15D3900-B5BB-455A-A9D5-DAB81B188BA1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A0F17B9-5EF3-4CC1-8BAE-19AE40F9D92B}">
      <dgm:prSet phldrT="[Texto]" custT="1"/>
      <dgm:spPr>
        <a:xfrm>
          <a:off x="461834" y="278586"/>
          <a:ext cx="2873200" cy="200459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pt-BR" sz="40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FUNÇÃO</a:t>
          </a:r>
        </a:p>
        <a:p>
          <a:r>
            <a:rPr lang="pt-BR" sz="40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Perguntas e Respostas da STN</a:t>
          </a:r>
          <a:endParaRPr lang="pt-BR" sz="2800" b="1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703578EC-8711-42C8-9045-E139032C7072}" type="parTrans" cxnId="{47B8B076-CAF8-4271-9749-3C839838D5D3}">
      <dgm:prSet/>
      <dgm:spPr/>
      <dgm:t>
        <a:bodyPr/>
        <a:lstStyle/>
        <a:p>
          <a:endParaRPr lang="pt-BR" sz="2800"/>
        </a:p>
      </dgm:t>
    </dgm:pt>
    <dgm:pt modelId="{1D16A228-C9A6-403C-900F-2A2432E78C98}" type="sibTrans" cxnId="{47B8B076-CAF8-4271-9749-3C839838D5D3}">
      <dgm:prSet/>
      <dgm:spPr/>
      <dgm:t>
        <a:bodyPr/>
        <a:lstStyle/>
        <a:p>
          <a:endParaRPr lang="pt-BR" sz="2800"/>
        </a:p>
      </dgm:t>
    </dgm:pt>
    <dgm:pt modelId="{6F86929B-0481-4ECB-8F3F-C3196BE1CB6E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GRUPO </a:t>
          </a:r>
          <a:r>
            <a:rPr lang="pt-BR" sz="2800" b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2 - </a:t>
          </a:r>
          <a:r>
            <a:rPr lang="pt-BR" sz="2800" b="1" i="0"/>
            <a:t>Recursos de Exercícios Anteriores</a:t>
          </a:r>
          <a:r>
            <a:rPr lang="pt-BR" sz="2800" b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</a:t>
          </a:r>
          <a:endParaRPr lang="pt-BR" sz="28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D0A20FDB-4DD5-4D20-AA89-78923C5ECD22}" type="parTrans" cxnId="{86CB58D8-2C8E-44C5-9A01-6F3118DA2305}">
      <dgm:prSet/>
      <dgm:spPr/>
      <dgm:t>
        <a:bodyPr/>
        <a:lstStyle/>
        <a:p>
          <a:endParaRPr lang="pt-BR"/>
        </a:p>
      </dgm:t>
    </dgm:pt>
    <dgm:pt modelId="{60470FE6-D4B6-418A-B1B3-CBCB08AF61D2}" type="sibTrans" cxnId="{86CB58D8-2C8E-44C5-9A01-6F3118DA2305}">
      <dgm:prSet/>
      <dgm:spPr/>
      <dgm:t>
        <a:bodyPr/>
        <a:lstStyle/>
        <a:p>
          <a:endParaRPr lang="pt-BR"/>
        </a:p>
      </dgm:t>
    </dgm:pt>
    <dgm:pt modelId="{259DECD7-2A11-4DC5-90E5-2E6FA67F24CA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GRUPO 1 – Recursos arrecadados no Exercício:</a:t>
          </a:r>
        </a:p>
      </dgm:t>
    </dgm:pt>
    <dgm:pt modelId="{40F3EBE2-F191-40C9-8D61-75DF88AC2A0B}" type="parTrans" cxnId="{F4EF956D-78F6-46A7-A4C7-049A741AF88C}">
      <dgm:prSet/>
      <dgm:spPr/>
      <dgm:t>
        <a:bodyPr/>
        <a:lstStyle/>
        <a:p>
          <a:endParaRPr lang="pt-BR"/>
        </a:p>
      </dgm:t>
    </dgm:pt>
    <dgm:pt modelId="{10CEB825-92DB-410E-91A0-45426306BDEB}" type="sibTrans" cxnId="{F4EF956D-78F6-46A7-A4C7-049A741AF88C}">
      <dgm:prSet/>
      <dgm:spPr/>
      <dgm:t>
        <a:bodyPr/>
        <a:lstStyle/>
        <a:p>
          <a:endParaRPr lang="pt-BR"/>
        </a:p>
      </dgm:t>
    </dgm:pt>
    <dgm:pt modelId="{DAA9E0D8-8BC1-4360-9A56-E990D1A29068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None/>
          </a:pPr>
          <a:endParaRPr lang="pt-BR" sz="2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50CF676D-B844-44D1-ABDE-02D4E8B4CD41}" type="parTrans" cxnId="{2019094A-7CA0-4B2C-9BD1-9D4C97A5C95A}">
      <dgm:prSet/>
      <dgm:spPr/>
      <dgm:t>
        <a:bodyPr/>
        <a:lstStyle/>
        <a:p>
          <a:endParaRPr lang="pt-BR"/>
        </a:p>
      </dgm:t>
    </dgm:pt>
    <dgm:pt modelId="{BBAD3E21-121F-4AEA-9606-4817717A0C12}" type="sibTrans" cxnId="{2019094A-7CA0-4B2C-9BD1-9D4C97A5C95A}">
      <dgm:prSet/>
      <dgm:spPr/>
      <dgm:t>
        <a:bodyPr/>
        <a:lstStyle/>
        <a:p>
          <a:endParaRPr lang="pt-BR"/>
        </a:p>
      </dgm:t>
    </dgm:pt>
    <dgm:pt modelId="{24B88BCF-E7BF-4C74-8086-C816DF0FE903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Identificar as dotações criadas 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durante o exercício, mediante abertura de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créditos adicionais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que contenham a indicação do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superávit financeiro como fonte de recursos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nos termos do art. 43, § 1º, I, da Lei nº 4320/1964. </a:t>
          </a:r>
        </a:p>
      </dgm:t>
    </dgm:pt>
    <dgm:pt modelId="{F759CC21-9BFC-453F-BD5D-FFDAFC857E3C}" type="parTrans" cxnId="{5FA6F3AD-56B6-4506-B59E-1117CA754326}">
      <dgm:prSet/>
      <dgm:spPr/>
      <dgm:t>
        <a:bodyPr/>
        <a:lstStyle/>
        <a:p>
          <a:endParaRPr lang="pt-BR"/>
        </a:p>
      </dgm:t>
    </dgm:pt>
    <dgm:pt modelId="{DAB2AAAA-3957-42FC-BD5B-FEFB22A446C1}" type="sibTrans" cxnId="{5FA6F3AD-56B6-4506-B59E-1117CA754326}">
      <dgm:prSet/>
      <dgm:spPr/>
      <dgm:t>
        <a:bodyPr/>
        <a:lstStyle/>
        <a:p>
          <a:endParaRPr lang="pt-BR"/>
        </a:p>
      </dgm:t>
    </dgm:pt>
    <dgm:pt modelId="{205F994D-C36F-46B8-9A3A-9F44BA8C4B0F}" type="pres">
      <dgm:prSet presAssocID="{E15D3900-B5BB-455A-A9D5-DAB81B188BA1}" presName="Name0" presStyleCnt="0">
        <dgm:presLayoutVars>
          <dgm:dir/>
          <dgm:animLvl val="lvl"/>
          <dgm:resizeHandles val="exact"/>
        </dgm:presLayoutVars>
      </dgm:prSet>
      <dgm:spPr/>
    </dgm:pt>
    <dgm:pt modelId="{ECB501DF-4189-4EC2-A214-5E90B29A4ED4}" type="pres">
      <dgm:prSet presAssocID="{DA0F17B9-5EF3-4CC1-8BAE-19AE40F9D92B}" presName="linNode" presStyleCnt="0"/>
      <dgm:spPr/>
    </dgm:pt>
    <dgm:pt modelId="{5963E82A-5BD0-4FE6-813C-6E3681CFBF9D}" type="pres">
      <dgm:prSet presAssocID="{DA0F17B9-5EF3-4CC1-8BAE-19AE40F9D92B}" presName="parentText" presStyleLbl="node1" presStyleIdx="0" presStyleCnt="1" custScaleX="95646" custScaleY="100098" custLinFactNeighborX="273" custLinFactNeighborY="-10885">
        <dgm:presLayoutVars>
          <dgm:chMax val="1"/>
          <dgm:bulletEnabled val="1"/>
        </dgm:presLayoutVars>
      </dgm:prSet>
      <dgm:spPr/>
    </dgm:pt>
    <dgm:pt modelId="{81D7DAE2-35DA-4F0B-AFE1-5312C7F8796D}" type="pres">
      <dgm:prSet presAssocID="{DA0F17B9-5EF3-4CC1-8BAE-19AE40F9D92B}" presName="descendantText" presStyleLbl="alignAccFollowNode1" presStyleIdx="0" presStyleCnt="1" custScaleX="97185" custScaleY="125245" custLinFactNeighborX="727" custLinFactNeighborY="-12561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56955D2A-94B7-4F34-BC07-38DF392478ED}" type="presOf" srcId="{259DECD7-2A11-4DC5-90E5-2E6FA67F24CA}" destId="{81D7DAE2-35DA-4F0B-AFE1-5312C7F8796D}" srcOrd="0" destOrd="0" presId="urn:microsoft.com/office/officeart/2005/8/layout/vList5"/>
    <dgm:cxn modelId="{7B22A62C-C103-4186-9814-F8DE7992C149}" type="presOf" srcId="{DAA9E0D8-8BC1-4360-9A56-E990D1A29068}" destId="{81D7DAE2-35DA-4F0B-AFE1-5312C7F8796D}" srcOrd="0" destOrd="1" presId="urn:microsoft.com/office/officeart/2005/8/layout/vList5"/>
    <dgm:cxn modelId="{88DCE933-518D-43E3-86A2-9C0C76474076}" type="presOf" srcId="{24B88BCF-E7BF-4C74-8086-C816DF0FE903}" destId="{81D7DAE2-35DA-4F0B-AFE1-5312C7F8796D}" srcOrd="0" destOrd="3" presId="urn:microsoft.com/office/officeart/2005/8/layout/vList5"/>
    <dgm:cxn modelId="{2019094A-7CA0-4B2C-9BD1-9D4C97A5C95A}" srcId="{DA0F17B9-5EF3-4CC1-8BAE-19AE40F9D92B}" destId="{DAA9E0D8-8BC1-4360-9A56-E990D1A29068}" srcOrd="1" destOrd="0" parTransId="{50CF676D-B844-44D1-ABDE-02D4E8B4CD41}" sibTransId="{BBAD3E21-121F-4AEA-9606-4817717A0C12}"/>
    <dgm:cxn modelId="{F4EF956D-78F6-46A7-A4C7-049A741AF88C}" srcId="{DA0F17B9-5EF3-4CC1-8BAE-19AE40F9D92B}" destId="{259DECD7-2A11-4DC5-90E5-2E6FA67F24CA}" srcOrd="0" destOrd="0" parTransId="{40F3EBE2-F191-40C9-8D61-75DF88AC2A0B}" sibTransId="{10CEB825-92DB-410E-91A0-45426306BDEB}"/>
    <dgm:cxn modelId="{47B8B076-CAF8-4271-9749-3C839838D5D3}" srcId="{E15D3900-B5BB-455A-A9D5-DAB81B188BA1}" destId="{DA0F17B9-5EF3-4CC1-8BAE-19AE40F9D92B}" srcOrd="0" destOrd="0" parTransId="{703578EC-8711-42C8-9045-E139032C7072}" sibTransId="{1D16A228-C9A6-403C-900F-2A2432E78C98}"/>
    <dgm:cxn modelId="{B87EE189-52AE-47CE-BE3C-D8590466CE5D}" type="presOf" srcId="{6F86929B-0481-4ECB-8F3F-C3196BE1CB6E}" destId="{81D7DAE2-35DA-4F0B-AFE1-5312C7F8796D}" srcOrd="0" destOrd="2" presId="urn:microsoft.com/office/officeart/2005/8/layout/vList5"/>
    <dgm:cxn modelId="{3A18FE9A-765C-42D3-A722-74AAA89E1024}" type="presOf" srcId="{E15D3900-B5BB-455A-A9D5-DAB81B188BA1}" destId="{205F994D-C36F-46B8-9A3A-9F44BA8C4B0F}" srcOrd="0" destOrd="0" presId="urn:microsoft.com/office/officeart/2005/8/layout/vList5"/>
    <dgm:cxn modelId="{9BDA68A4-5069-4DEA-A056-B398AE5F1726}" type="presOf" srcId="{DA0F17B9-5EF3-4CC1-8BAE-19AE40F9D92B}" destId="{5963E82A-5BD0-4FE6-813C-6E3681CFBF9D}" srcOrd="0" destOrd="0" presId="urn:microsoft.com/office/officeart/2005/8/layout/vList5"/>
    <dgm:cxn modelId="{5FA6F3AD-56B6-4506-B59E-1117CA754326}" srcId="{DA0F17B9-5EF3-4CC1-8BAE-19AE40F9D92B}" destId="{24B88BCF-E7BF-4C74-8086-C816DF0FE903}" srcOrd="3" destOrd="0" parTransId="{F759CC21-9BFC-453F-BD5D-FFDAFC857E3C}" sibTransId="{DAB2AAAA-3957-42FC-BD5B-FEFB22A446C1}"/>
    <dgm:cxn modelId="{86CB58D8-2C8E-44C5-9A01-6F3118DA2305}" srcId="{DA0F17B9-5EF3-4CC1-8BAE-19AE40F9D92B}" destId="{6F86929B-0481-4ECB-8F3F-C3196BE1CB6E}" srcOrd="2" destOrd="0" parTransId="{D0A20FDB-4DD5-4D20-AA89-78923C5ECD22}" sibTransId="{60470FE6-D4B6-418A-B1B3-CBCB08AF61D2}"/>
    <dgm:cxn modelId="{8390BCEA-333F-4BB3-A040-033ADE519E28}" type="presParOf" srcId="{205F994D-C36F-46B8-9A3A-9F44BA8C4B0F}" destId="{ECB501DF-4189-4EC2-A214-5E90B29A4ED4}" srcOrd="0" destOrd="0" presId="urn:microsoft.com/office/officeart/2005/8/layout/vList5"/>
    <dgm:cxn modelId="{F7589417-B0D9-49D2-BF93-340FF12534FC}" type="presParOf" srcId="{ECB501DF-4189-4EC2-A214-5E90B29A4ED4}" destId="{5963E82A-5BD0-4FE6-813C-6E3681CFBF9D}" srcOrd="0" destOrd="0" presId="urn:microsoft.com/office/officeart/2005/8/layout/vList5"/>
    <dgm:cxn modelId="{359FA07F-61C6-41C1-9DED-D262B25E7C68}" type="presParOf" srcId="{ECB501DF-4189-4EC2-A214-5E90B29A4ED4}" destId="{81D7DAE2-35DA-4F0B-AFE1-5312C7F8796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15D3900-B5BB-455A-A9D5-DAB81B188BA1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A0F17B9-5EF3-4CC1-8BAE-19AE40F9D92B}">
      <dgm:prSet phldrT="[Texto]" custT="1"/>
      <dgm:spPr>
        <a:xfrm>
          <a:off x="461834" y="278586"/>
          <a:ext cx="2873200" cy="200459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pt-BR" sz="40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FUNÇÃO</a:t>
          </a:r>
        </a:p>
        <a:p>
          <a:r>
            <a:rPr lang="pt-BR" sz="40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Perguntas e Respostas da STN</a:t>
          </a:r>
          <a:endParaRPr lang="pt-BR" sz="2800" b="1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703578EC-8711-42C8-9045-E139032C7072}" type="parTrans" cxnId="{47B8B076-CAF8-4271-9749-3C839838D5D3}">
      <dgm:prSet/>
      <dgm:spPr/>
      <dgm:t>
        <a:bodyPr/>
        <a:lstStyle/>
        <a:p>
          <a:endParaRPr lang="pt-BR" sz="2800"/>
        </a:p>
      </dgm:t>
    </dgm:pt>
    <dgm:pt modelId="{1D16A228-C9A6-403C-900F-2A2432E78C98}" type="sibTrans" cxnId="{47B8B076-CAF8-4271-9749-3C839838D5D3}">
      <dgm:prSet/>
      <dgm:spPr/>
      <dgm:t>
        <a:bodyPr/>
        <a:lstStyle/>
        <a:p>
          <a:endParaRPr lang="pt-BR" sz="2800"/>
        </a:p>
      </dgm:t>
    </dgm:pt>
    <dgm:pt modelId="{259DECD7-2A11-4DC5-90E5-2E6FA67F24CA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GRUPO 2 - </a:t>
          </a:r>
          <a:r>
            <a:rPr lang="pt-BR" sz="2800" b="0" i="0" dirty="0"/>
            <a:t>Recursos de Exercícios Anteriores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</a:t>
          </a:r>
        </a:p>
      </dgm:t>
    </dgm:pt>
    <dgm:pt modelId="{40F3EBE2-F191-40C9-8D61-75DF88AC2A0B}" type="parTrans" cxnId="{F4EF956D-78F6-46A7-A4C7-049A741AF88C}">
      <dgm:prSet/>
      <dgm:spPr/>
      <dgm:t>
        <a:bodyPr/>
        <a:lstStyle/>
        <a:p>
          <a:endParaRPr lang="pt-BR"/>
        </a:p>
      </dgm:t>
    </dgm:pt>
    <dgm:pt modelId="{10CEB825-92DB-410E-91A0-45426306BDEB}" type="sibTrans" cxnId="{F4EF956D-78F6-46A7-A4C7-049A741AF88C}">
      <dgm:prSet/>
      <dgm:spPr/>
      <dgm:t>
        <a:bodyPr/>
        <a:lstStyle/>
        <a:p>
          <a:endParaRPr lang="pt-BR"/>
        </a:p>
      </dgm:t>
    </dgm:pt>
    <dgm:pt modelId="{24B88BCF-E7BF-4C74-8086-C816DF0FE903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Deverá ser utilizado também para identificar os recursos de superávit no Caixa, quando houver essa necessidade em função da legislação, como por exemplo, para identificar o superávit de recursos do Fundeb, conforme dispõe o § 3º do art. 25 da Lei nª 14.113, de dezembro de 2020.</a:t>
          </a:r>
        </a:p>
      </dgm:t>
    </dgm:pt>
    <dgm:pt modelId="{F759CC21-9BFC-453F-BD5D-FFDAFC857E3C}" type="parTrans" cxnId="{5FA6F3AD-56B6-4506-B59E-1117CA754326}">
      <dgm:prSet/>
      <dgm:spPr/>
      <dgm:t>
        <a:bodyPr/>
        <a:lstStyle/>
        <a:p>
          <a:endParaRPr lang="pt-BR"/>
        </a:p>
      </dgm:t>
    </dgm:pt>
    <dgm:pt modelId="{DAB2AAAA-3957-42FC-BD5B-FEFB22A446C1}" type="sibTrans" cxnId="{5FA6F3AD-56B6-4506-B59E-1117CA754326}">
      <dgm:prSet/>
      <dgm:spPr/>
      <dgm:t>
        <a:bodyPr/>
        <a:lstStyle/>
        <a:p>
          <a:endParaRPr lang="pt-BR"/>
        </a:p>
      </dgm:t>
    </dgm:pt>
    <dgm:pt modelId="{28BCE375-AFF9-4466-BF56-942B152E8AE9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1" u="sng" dirty="0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A Equipe do Cidades Contas discorda dessa orientação. O saldo no Ativo possivelmente estará misturado com aqueles comprometidos com Restos a Pagar. A equipe orienta identificar os saldos no Controle da DDR.</a:t>
          </a:r>
        </a:p>
      </dgm:t>
    </dgm:pt>
    <dgm:pt modelId="{A00F37AB-94D2-4554-AEED-C34A57C2F262}" type="parTrans" cxnId="{DAA81512-8679-43A1-AE4D-30616BA08231}">
      <dgm:prSet/>
      <dgm:spPr/>
      <dgm:t>
        <a:bodyPr/>
        <a:lstStyle/>
        <a:p>
          <a:endParaRPr lang="pt-BR"/>
        </a:p>
      </dgm:t>
    </dgm:pt>
    <dgm:pt modelId="{91336A30-58AB-4638-8CC7-00F1BA9E62B6}" type="sibTrans" cxnId="{DAA81512-8679-43A1-AE4D-30616BA08231}">
      <dgm:prSet/>
      <dgm:spPr/>
      <dgm:t>
        <a:bodyPr/>
        <a:lstStyle/>
        <a:p>
          <a:endParaRPr lang="pt-BR"/>
        </a:p>
      </dgm:t>
    </dgm:pt>
    <dgm:pt modelId="{205F994D-C36F-46B8-9A3A-9F44BA8C4B0F}" type="pres">
      <dgm:prSet presAssocID="{E15D3900-B5BB-455A-A9D5-DAB81B188BA1}" presName="Name0" presStyleCnt="0">
        <dgm:presLayoutVars>
          <dgm:dir/>
          <dgm:animLvl val="lvl"/>
          <dgm:resizeHandles val="exact"/>
        </dgm:presLayoutVars>
      </dgm:prSet>
      <dgm:spPr/>
    </dgm:pt>
    <dgm:pt modelId="{ECB501DF-4189-4EC2-A214-5E90B29A4ED4}" type="pres">
      <dgm:prSet presAssocID="{DA0F17B9-5EF3-4CC1-8BAE-19AE40F9D92B}" presName="linNode" presStyleCnt="0"/>
      <dgm:spPr/>
    </dgm:pt>
    <dgm:pt modelId="{5963E82A-5BD0-4FE6-813C-6E3681CFBF9D}" type="pres">
      <dgm:prSet presAssocID="{DA0F17B9-5EF3-4CC1-8BAE-19AE40F9D92B}" presName="parentText" presStyleLbl="node1" presStyleIdx="0" presStyleCnt="1" custScaleX="95646" custScaleY="100098" custLinFactNeighborX="273" custLinFactNeighborY="-10885">
        <dgm:presLayoutVars>
          <dgm:chMax val="1"/>
          <dgm:bulletEnabled val="1"/>
        </dgm:presLayoutVars>
      </dgm:prSet>
      <dgm:spPr/>
    </dgm:pt>
    <dgm:pt modelId="{81D7DAE2-35DA-4F0B-AFE1-5312C7F8796D}" type="pres">
      <dgm:prSet presAssocID="{DA0F17B9-5EF3-4CC1-8BAE-19AE40F9D92B}" presName="descendantText" presStyleLbl="alignAccFollowNode1" presStyleIdx="0" presStyleCnt="1" custScaleX="97185" custScaleY="125245" custLinFactNeighborX="727" custLinFactNeighborY="-12561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DAA81512-8679-43A1-AE4D-30616BA08231}" srcId="{DA0F17B9-5EF3-4CC1-8BAE-19AE40F9D92B}" destId="{28BCE375-AFF9-4466-BF56-942B152E8AE9}" srcOrd="2" destOrd="0" parTransId="{A00F37AB-94D2-4554-AEED-C34A57C2F262}" sibTransId="{91336A30-58AB-4638-8CC7-00F1BA9E62B6}"/>
    <dgm:cxn modelId="{BE56D914-C297-4C03-8954-7BEE598143D6}" type="presOf" srcId="{28BCE375-AFF9-4466-BF56-942B152E8AE9}" destId="{81D7DAE2-35DA-4F0B-AFE1-5312C7F8796D}" srcOrd="0" destOrd="2" presId="urn:microsoft.com/office/officeart/2005/8/layout/vList5"/>
    <dgm:cxn modelId="{56955D2A-94B7-4F34-BC07-38DF392478ED}" type="presOf" srcId="{259DECD7-2A11-4DC5-90E5-2E6FA67F24CA}" destId="{81D7DAE2-35DA-4F0B-AFE1-5312C7F8796D}" srcOrd="0" destOrd="0" presId="urn:microsoft.com/office/officeart/2005/8/layout/vList5"/>
    <dgm:cxn modelId="{88DCE933-518D-43E3-86A2-9C0C76474076}" type="presOf" srcId="{24B88BCF-E7BF-4C74-8086-C816DF0FE903}" destId="{81D7DAE2-35DA-4F0B-AFE1-5312C7F8796D}" srcOrd="0" destOrd="1" presId="urn:microsoft.com/office/officeart/2005/8/layout/vList5"/>
    <dgm:cxn modelId="{F4EF956D-78F6-46A7-A4C7-049A741AF88C}" srcId="{DA0F17B9-5EF3-4CC1-8BAE-19AE40F9D92B}" destId="{259DECD7-2A11-4DC5-90E5-2E6FA67F24CA}" srcOrd="0" destOrd="0" parTransId="{40F3EBE2-F191-40C9-8D61-75DF88AC2A0B}" sibTransId="{10CEB825-92DB-410E-91A0-45426306BDEB}"/>
    <dgm:cxn modelId="{47B8B076-CAF8-4271-9749-3C839838D5D3}" srcId="{E15D3900-B5BB-455A-A9D5-DAB81B188BA1}" destId="{DA0F17B9-5EF3-4CC1-8BAE-19AE40F9D92B}" srcOrd="0" destOrd="0" parTransId="{703578EC-8711-42C8-9045-E139032C7072}" sibTransId="{1D16A228-C9A6-403C-900F-2A2432E78C98}"/>
    <dgm:cxn modelId="{3A18FE9A-765C-42D3-A722-74AAA89E1024}" type="presOf" srcId="{E15D3900-B5BB-455A-A9D5-DAB81B188BA1}" destId="{205F994D-C36F-46B8-9A3A-9F44BA8C4B0F}" srcOrd="0" destOrd="0" presId="urn:microsoft.com/office/officeart/2005/8/layout/vList5"/>
    <dgm:cxn modelId="{9BDA68A4-5069-4DEA-A056-B398AE5F1726}" type="presOf" srcId="{DA0F17B9-5EF3-4CC1-8BAE-19AE40F9D92B}" destId="{5963E82A-5BD0-4FE6-813C-6E3681CFBF9D}" srcOrd="0" destOrd="0" presId="urn:microsoft.com/office/officeart/2005/8/layout/vList5"/>
    <dgm:cxn modelId="{5FA6F3AD-56B6-4506-B59E-1117CA754326}" srcId="{DA0F17B9-5EF3-4CC1-8BAE-19AE40F9D92B}" destId="{24B88BCF-E7BF-4C74-8086-C816DF0FE903}" srcOrd="1" destOrd="0" parTransId="{F759CC21-9BFC-453F-BD5D-FFDAFC857E3C}" sibTransId="{DAB2AAAA-3957-42FC-BD5B-FEFB22A446C1}"/>
    <dgm:cxn modelId="{8390BCEA-333F-4BB3-A040-033ADE519E28}" type="presParOf" srcId="{205F994D-C36F-46B8-9A3A-9F44BA8C4B0F}" destId="{ECB501DF-4189-4EC2-A214-5E90B29A4ED4}" srcOrd="0" destOrd="0" presId="urn:microsoft.com/office/officeart/2005/8/layout/vList5"/>
    <dgm:cxn modelId="{F7589417-B0D9-49D2-BF93-340FF12534FC}" type="presParOf" srcId="{ECB501DF-4189-4EC2-A214-5E90B29A4ED4}" destId="{5963E82A-5BD0-4FE6-813C-6E3681CFBF9D}" srcOrd="0" destOrd="0" presId="urn:microsoft.com/office/officeart/2005/8/layout/vList5"/>
    <dgm:cxn modelId="{359FA07F-61C6-41C1-9DED-D262B25E7C68}" type="presParOf" srcId="{ECB501DF-4189-4EC2-A214-5E90B29A4ED4}" destId="{81D7DAE2-35DA-4F0B-AFE1-5312C7F8796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15D3900-B5BB-455A-A9D5-DAB81B188BA1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A0F17B9-5EF3-4CC1-8BAE-19AE40F9D92B}">
      <dgm:prSet phldrT="[Texto]" custT="1"/>
      <dgm:spPr>
        <a:xfrm>
          <a:off x="461834" y="278586"/>
          <a:ext cx="2873200" cy="200459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pt-BR" sz="40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MUDANÇA DO GRUPO DE FONTE – Perguntas e Respostas da STN</a:t>
          </a:r>
          <a:endParaRPr lang="pt-BR" sz="2800" b="1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703578EC-8711-42C8-9045-E139032C7072}" type="parTrans" cxnId="{47B8B076-CAF8-4271-9749-3C839838D5D3}">
      <dgm:prSet/>
      <dgm:spPr/>
      <dgm:t>
        <a:bodyPr/>
        <a:lstStyle/>
        <a:p>
          <a:endParaRPr lang="pt-BR" sz="2800"/>
        </a:p>
      </dgm:t>
    </dgm:pt>
    <dgm:pt modelId="{1D16A228-C9A6-403C-900F-2A2432E78C98}" type="sibTrans" cxnId="{47B8B076-CAF8-4271-9749-3C839838D5D3}">
      <dgm:prSet/>
      <dgm:spPr/>
      <dgm:t>
        <a:bodyPr/>
        <a:lstStyle/>
        <a:p>
          <a:endParaRPr lang="pt-BR" sz="2800"/>
        </a:p>
      </dgm:t>
    </dgm:pt>
    <dgm:pt modelId="{1469F22F-907A-4674-A09E-030B7BAB8FCE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 identificação poderá ocorrer entre a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abertura do exercício 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 a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utilização do recurso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para abertura de créditos adicionais;</a:t>
          </a:r>
        </a:p>
      </dgm:t>
    </dgm:pt>
    <dgm:pt modelId="{9380C0CA-E472-405F-B8D3-7F7EC6296252}" type="parTrans" cxnId="{25D89630-0714-4F53-AAA4-2CC796BD57F3}">
      <dgm:prSet/>
      <dgm:spPr/>
      <dgm:t>
        <a:bodyPr/>
        <a:lstStyle/>
        <a:p>
          <a:endParaRPr lang="pt-BR"/>
        </a:p>
      </dgm:t>
    </dgm:pt>
    <dgm:pt modelId="{C432D0E9-7790-4202-9865-EF451547F11D}" type="sibTrans" cxnId="{25D89630-0714-4F53-AAA4-2CC796BD57F3}">
      <dgm:prSet/>
      <dgm:spPr/>
      <dgm:t>
        <a:bodyPr/>
        <a:lstStyle/>
        <a:p>
          <a:endParaRPr lang="pt-BR"/>
        </a:p>
      </dgm:t>
    </dgm:pt>
    <dgm:pt modelId="{259DECD7-2A11-4DC5-90E5-2E6FA67F24CA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 MCASP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não padronizou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a forma de identificar os recursos de superávit nem o momento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;</a:t>
          </a:r>
        </a:p>
      </dgm:t>
    </dgm:pt>
    <dgm:pt modelId="{40F3EBE2-F191-40C9-8D61-75DF88AC2A0B}" type="parTrans" cxnId="{F4EF956D-78F6-46A7-A4C7-049A741AF88C}">
      <dgm:prSet/>
      <dgm:spPr/>
      <dgm:t>
        <a:bodyPr/>
        <a:lstStyle/>
        <a:p>
          <a:endParaRPr lang="pt-BR"/>
        </a:p>
      </dgm:t>
    </dgm:pt>
    <dgm:pt modelId="{10CEB825-92DB-410E-91A0-45426306BDEB}" type="sibTrans" cxnId="{F4EF956D-78F6-46A7-A4C7-049A741AF88C}">
      <dgm:prSet/>
      <dgm:spPr/>
      <dgm:t>
        <a:bodyPr/>
        <a:lstStyle/>
        <a:p>
          <a:endParaRPr lang="pt-BR"/>
        </a:p>
      </dgm:t>
    </dgm:pt>
    <dgm:pt modelId="{66564CFC-198F-49CE-A9EF-BD9BAD85C15E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endParaRPr lang="pt-BR" sz="28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634FA19C-8762-4264-A625-3B4379DDB549}" type="parTrans" cxnId="{C22E30F7-4C70-4D12-9BD7-C94AFBA11087}">
      <dgm:prSet/>
      <dgm:spPr/>
    </dgm:pt>
    <dgm:pt modelId="{DA42B729-1F4E-4CC8-9E24-D5A998E303B6}" type="sibTrans" cxnId="{C22E30F7-4C70-4D12-9BD7-C94AFBA11087}">
      <dgm:prSet/>
      <dgm:spPr/>
    </dgm:pt>
    <dgm:pt modelId="{205F994D-C36F-46B8-9A3A-9F44BA8C4B0F}" type="pres">
      <dgm:prSet presAssocID="{E15D3900-B5BB-455A-A9D5-DAB81B188BA1}" presName="Name0" presStyleCnt="0">
        <dgm:presLayoutVars>
          <dgm:dir/>
          <dgm:animLvl val="lvl"/>
          <dgm:resizeHandles val="exact"/>
        </dgm:presLayoutVars>
      </dgm:prSet>
      <dgm:spPr/>
    </dgm:pt>
    <dgm:pt modelId="{ECB501DF-4189-4EC2-A214-5E90B29A4ED4}" type="pres">
      <dgm:prSet presAssocID="{DA0F17B9-5EF3-4CC1-8BAE-19AE40F9D92B}" presName="linNode" presStyleCnt="0"/>
      <dgm:spPr/>
    </dgm:pt>
    <dgm:pt modelId="{5963E82A-5BD0-4FE6-813C-6E3681CFBF9D}" type="pres">
      <dgm:prSet presAssocID="{DA0F17B9-5EF3-4CC1-8BAE-19AE40F9D92B}" presName="parentText" presStyleLbl="node1" presStyleIdx="0" presStyleCnt="1" custScaleX="95646" custScaleY="100098" custLinFactNeighborX="273" custLinFactNeighborY="-10885">
        <dgm:presLayoutVars>
          <dgm:chMax val="1"/>
          <dgm:bulletEnabled val="1"/>
        </dgm:presLayoutVars>
      </dgm:prSet>
      <dgm:spPr/>
    </dgm:pt>
    <dgm:pt modelId="{81D7DAE2-35DA-4F0B-AFE1-5312C7F8796D}" type="pres">
      <dgm:prSet presAssocID="{DA0F17B9-5EF3-4CC1-8BAE-19AE40F9D92B}" presName="descendantText" presStyleLbl="alignAccFollowNode1" presStyleIdx="0" presStyleCnt="1" custScaleX="97185" custScaleY="125245" custLinFactNeighborX="727" custLinFactNeighborY="-12561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56955D2A-94B7-4F34-BC07-38DF392478ED}" type="presOf" srcId="{259DECD7-2A11-4DC5-90E5-2E6FA67F24CA}" destId="{81D7DAE2-35DA-4F0B-AFE1-5312C7F8796D}" srcOrd="0" destOrd="0" presId="urn:microsoft.com/office/officeart/2005/8/layout/vList5"/>
    <dgm:cxn modelId="{25D89630-0714-4F53-AAA4-2CC796BD57F3}" srcId="{DA0F17B9-5EF3-4CC1-8BAE-19AE40F9D92B}" destId="{1469F22F-907A-4674-A09E-030B7BAB8FCE}" srcOrd="2" destOrd="0" parTransId="{9380C0CA-E472-405F-B8D3-7F7EC6296252}" sibTransId="{C432D0E9-7790-4202-9865-EF451547F11D}"/>
    <dgm:cxn modelId="{F4EF956D-78F6-46A7-A4C7-049A741AF88C}" srcId="{DA0F17B9-5EF3-4CC1-8BAE-19AE40F9D92B}" destId="{259DECD7-2A11-4DC5-90E5-2E6FA67F24CA}" srcOrd="0" destOrd="0" parTransId="{40F3EBE2-F191-40C9-8D61-75DF88AC2A0B}" sibTransId="{10CEB825-92DB-410E-91A0-45426306BDEB}"/>
    <dgm:cxn modelId="{47B8B076-CAF8-4271-9749-3C839838D5D3}" srcId="{E15D3900-B5BB-455A-A9D5-DAB81B188BA1}" destId="{DA0F17B9-5EF3-4CC1-8BAE-19AE40F9D92B}" srcOrd="0" destOrd="0" parTransId="{703578EC-8711-42C8-9045-E139032C7072}" sibTransId="{1D16A228-C9A6-403C-900F-2A2432E78C98}"/>
    <dgm:cxn modelId="{DF742087-EBFA-4945-A10E-1BB5F6EDBDDE}" type="presOf" srcId="{1469F22F-907A-4674-A09E-030B7BAB8FCE}" destId="{81D7DAE2-35DA-4F0B-AFE1-5312C7F8796D}" srcOrd="0" destOrd="2" presId="urn:microsoft.com/office/officeart/2005/8/layout/vList5"/>
    <dgm:cxn modelId="{3A18FE9A-765C-42D3-A722-74AAA89E1024}" type="presOf" srcId="{E15D3900-B5BB-455A-A9D5-DAB81B188BA1}" destId="{205F994D-C36F-46B8-9A3A-9F44BA8C4B0F}" srcOrd="0" destOrd="0" presId="urn:microsoft.com/office/officeart/2005/8/layout/vList5"/>
    <dgm:cxn modelId="{9BDA68A4-5069-4DEA-A056-B398AE5F1726}" type="presOf" srcId="{DA0F17B9-5EF3-4CC1-8BAE-19AE40F9D92B}" destId="{5963E82A-5BD0-4FE6-813C-6E3681CFBF9D}" srcOrd="0" destOrd="0" presId="urn:microsoft.com/office/officeart/2005/8/layout/vList5"/>
    <dgm:cxn modelId="{1495BFEC-A778-47F3-93CD-CE8E3B918858}" type="presOf" srcId="{66564CFC-198F-49CE-A9EF-BD9BAD85C15E}" destId="{81D7DAE2-35DA-4F0B-AFE1-5312C7F8796D}" srcOrd="0" destOrd="1" presId="urn:microsoft.com/office/officeart/2005/8/layout/vList5"/>
    <dgm:cxn modelId="{C22E30F7-4C70-4D12-9BD7-C94AFBA11087}" srcId="{DA0F17B9-5EF3-4CC1-8BAE-19AE40F9D92B}" destId="{66564CFC-198F-49CE-A9EF-BD9BAD85C15E}" srcOrd="1" destOrd="0" parTransId="{634FA19C-8762-4264-A625-3B4379DDB549}" sibTransId="{DA42B729-1F4E-4CC8-9E24-D5A998E303B6}"/>
    <dgm:cxn modelId="{8390BCEA-333F-4BB3-A040-033ADE519E28}" type="presParOf" srcId="{205F994D-C36F-46B8-9A3A-9F44BA8C4B0F}" destId="{ECB501DF-4189-4EC2-A214-5E90B29A4ED4}" srcOrd="0" destOrd="0" presId="urn:microsoft.com/office/officeart/2005/8/layout/vList5"/>
    <dgm:cxn modelId="{F7589417-B0D9-49D2-BF93-340FF12534FC}" type="presParOf" srcId="{ECB501DF-4189-4EC2-A214-5E90B29A4ED4}" destId="{5963E82A-5BD0-4FE6-813C-6E3681CFBF9D}" srcOrd="0" destOrd="0" presId="urn:microsoft.com/office/officeart/2005/8/layout/vList5"/>
    <dgm:cxn modelId="{359FA07F-61C6-41C1-9DED-D262B25E7C68}" type="presParOf" srcId="{ECB501DF-4189-4EC2-A214-5E90B29A4ED4}" destId="{81D7DAE2-35DA-4F0B-AFE1-5312C7F8796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15D3900-B5BB-455A-A9D5-DAB81B188BA1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A0F17B9-5EF3-4CC1-8BAE-19AE40F9D92B}">
      <dgm:prSet phldrT="[Texto]" custT="1"/>
      <dgm:spPr>
        <a:xfrm>
          <a:off x="461834" y="278586"/>
          <a:ext cx="2873200" cy="200459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pt-BR" sz="40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MUDANÇA DO GRUPO DE FONTE</a:t>
          </a:r>
          <a:endParaRPr lang="pt-BR" sz="2800" b="1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703578EC-8711-42C8-9045-E139032C7072}" type="parTrans" cxnId="{47B8B076-CAF8-4271-9749-3C839838D5D3}">
      <dgm:prSet/>
      <dgm:spPr/>
      <dgm:t>
        <a:bodyPr/>
        <a:lstStyle/>
        <a:p>
          <a:endParaRPr lang="pt-BR" sz="2800"/>
        </a:p>
      </dgm:t>
    </dgm:pt>
    <dgm:pt modelId="{1D16A228-C9A6-403C-900F-2A2432E78C98}" type="sibTrans" cxnId="{47B8B076-CAF8-4271-9749-3C839838D5D3}">
      <dgm:prSet/>
      <dgm:spPr/>
      <dgm:t>
        <a:bodyPr/>
        <a:lstStyle/>
        <a:p>
          <a:endParaRPr lang="pt-BR" sz="2800"/>
        </a:p>
      </dgm:t>
    </dgm:pt>
    <dgm:pt modelId="{259DECD7-2A11-4DC5-90E5-2E6FA67F24CA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Sugerimos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alterar do grupo 1 para 2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na transferência do saldo 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da conta 8.2.1.1.1.01.00	 - RECURSOS DISPONÍVEIS PARA O EXERCÍCIO, para a conta 8.2.1.1.1.02.00	 - RECURSOS DE EXERCÍCIOS ANTERIORES;</a:t>
          </a:r>
        </a:p>
      </dgm:t>
    </dgm:pt>
    <dgm:pt modelId="{40F3EBE2-F191-40C9-8D61-75DF88AC2A0B}" type="parTrans" cxnId="{F4EF956D-78F6-46A7-A4C7-049A741AF88C}">
      <dgm:prSet/>
      <dgm:spPr/>
      <dgm:t>
        <a:bodyPr/>
        <a:lstStyle/>
        <a:p>
          <a:endParaRPr lang="pt-BR"/>
        </a:p>
      </dgm:t>
    </dgm:pt>
    <dgm:pt modelId="{10CEB825-92DB-410E-91A0-45426306BDEB}" type="sibTrans" cxnId="{F4EF956D-78F6-46A7-A4C7-049A741AF88C}">
      <dgm:prSet/>
      <dgm:spPr/>
      <dgm:t>
        <a:bodyPr/>
        <a:lstStyle/>
        <a:p>
          <a:endParaRPr lang="pt-BR"/>
        </a:p>
      </dgm:t>
    </dgm:pt>
    <dgm:pt modelId="{51120711-74C9-4D97-B8C6-9B5DAEBD711C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1" u="sng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Apenas recursos oriundos de superávit financeiro disponíveis para abertura de créditos adicionais devem ser identificados como grupo de fonte 2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;</a:t>
          </a:r>
        </a:p>
      </dgm:t>
    </dgm:pt>
    <dgm:pt modelId="{68650CF6-95C2-4666-83C1-A37D4466C050}" type="parTrans" cxnId="{FFAB6A12-4F5F-4226-84F2-31B95ADAAD4C}">
      <dgm:prSet/>
      <dgm:spPr/>
      <dgm:t>
        <a:bodyPr/>
        <a:lstStyle/>
        <a:p>
          <a:endParaRPr lang="pt-BR"/>
        </a:p>
      </dgm:t>
    </dgm:pt>
    <dgm:pt modelId="{5C1A1EE2-D9B4-4127-B76C-8CFCEAC14BCD}" type="sibTrans" cxnId="{FFAB6A12-4F5F-4226-84F2-31B95ADAAD4C}">
      <dgm:prSet/>
      <dgm:spPr/>
      <dgm:t>
        <a:bodyPr/>
        <a:lstStyle/>
        <a:p>
          <a:endParaRPr lang="pt-BR"/>
        </a:p>
      </dgm:t>
    </dgm:pt>
    <dgm:pt modelId="{23CB9FAF-6107-4285-B185-8F5177CE8845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endParaRPr lang="pt-BR" sz="2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0CD87E48-8172-43EE-9D2A-12B93AC9FF09}" type="parTrans" cxnId="{EE337D06-1A90-4DFC-A60F-D505BA59CD22}">
      <dgm:prSet/>
      <dgm:spPr/>
    </dgm:pt>
    <dgm:pt modelId="{DBBB389C-4CA6-4A85-80DE-C9A5A05126ED}" type="sibTrans" cxnId="{EE337D06-1A90-4DFC-A60F-D505BA59CD22}">
      <dgm:prSet/>
      <dgm:spPr/>
    </dgm:pt>
    <dgm:pt modelId="{DA8B6AAA-4560-4EB4-915B-B1130F21F0BE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None/>
          </a:pP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</a:t>
          </a:r>
        </a:p>
      </dgm:t>
    </dgm:pt>
    <dgm:pt modelId="{118CE6A1-BAA4-4255-9399-0F3DA3ADB541}" type="parTrans" cxnId="{9F4AEFA3-E3B8-4540-A6BB-A3BFF5D38DA8}">
      <dgm:prSet/>
      <dgm:spPr/>
    </dgm:pt>
    <dgm:pt modelId="{8CBBE597-96C5-45FF-98D5-50C848B4306D}" type="sibTrans" cxnId="{9F4AEFA3-E3B8-4540-A6BB-A3BFF5D38DA8}">
      <dgm:prSet/>
      <dgm:spPr/>
    </dgm:pt>
    <dgm:pt modelId="{205F994D-C36F-46B8-9A3A-9F44BA8C4B0F}" type="pres">
      <dgm:prSet presAssocID="{E15D3900-B5BB-455A-A9D5-DAB81B188BA1}" presName="Name0" presStyleCnt="0">
        <dgm:presLayoutVars>
          <dgm:dir/>
          <dgm:animLvl val="lvl"/>
          <dgm:resizeHandles val="exact"/>
        </dgm:presLayoutVars>
      </dgm:prSet>
      <dgm:spPr/>
    </dgm:pt>
    <dgm:pt modelId="{ECB501DF-4189-4EC2-A214-5E90B29A4ED4}" type="pres">
      <dgm:prSet presAssocID="{DA0F17B9-5EF3-4CC1-8BAE-19AE40F9D92B}" presName="linNode" presStyleCnt="0"/>
      <dgm:spPr/>
    </dgm:pt>
    <dgm:pt modelId="{5963E82A-5BD0-4FE6-813C-6E3681CFBF9D}" type="pres">
      <dgm:prSet presAssocID="{DA0F17B9-5EF3-4CC1-8BAE-19AE40F9D92B}" presName="parentText" presStyleLbl="node1" presStyleIdx="0" presStyleCnt="1" custScaleX="95646" custScaleY="100098" custLinFactNeighborX="273" custLinFactNeighborY="-10885">
        <dgm:presLayoutVars>
          <dgm:chMax val="1"/>
          <dgm:bulletEnabled val="1"/>
        </dgm:presLayoutVars>
      </dgm:prSet>
      <dgm:spPr/>
    </dgm:pt>
    <dgm:pt modelId="{81D7DAE2-35DA-4F0B-AFE1-5312C7F8796D}" type="pres">
      <dgm:prSet presAssocID="{DA0F17B9-5EF3-4CC1-8BAE-19AE40F9D92B}" presName="descendantText" presStyleLbl="alignAccFollowNode1" presStyleIdx="0" presStyleCnt="1" custScaleX="97185" custScaleY="125245" custLinFactNeighborX="727" custLinFactNeighborY="-12561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EE337D06-1A90-4DFC-A60F-D505BA59CD22}" srcId="{DA0F17B9-5EF3-4CC1-8BAE-19AE40F9D92B}" destId="{23CB9FAF-6107-4285-B185-8F5177CE8845}" srcOrd="3" destOrd="0" parTransId="{0CD87E48-8172-43EE-9D2A-12B93AC9FF09}" sibTransId="{DBBB389C-4CA6-4A85-80DE-C9A5A05126ED}"/>
    <dgm:cxn modelId="{FFAB6A12-4F5F-4226-84F2-31B95ADAAD4C}" srcId="{DA0F17B9-5EF3-4CC1-8BAE-19AE40F9D92B}" destId="{51120711-74C9-4D97-B8C6-9B5DAEBD711C}" srcOrd="2" destOrd="0" parTransId="{68650CF6-95C2-4666-83C1-A37D4466C050}" sibTransId="{5C1A1EE2-D9B4-4127-B76C-8CFCEAC14BCD}"/>
    <dgm:cxn modelId="{F768A31D-53D9-4928-BC8D-5299FA9355EA}" type="presOf" srcId="{DA8B6AAA-4560-4EB4-915B-B1130F21F0BE}" destId="{81D7DAE2-35DA-4F0B-AFE1-5312C7F8796D}" srcOrd="0" destOrd="1" presId="urn:microsoft.com/office/officeart/2005/8/layout/vList5"/>
    <dgm:cxn modelId="{56955D2A-94B7-4F34-BC07-38DF392478ED}" type="presOf" srcId="{259DECD7-2A11-4DC5-90E5-2E6FA67F24CA}" destId="{81D7DAE2-35DA-4F0B-AFE1-5312C7F8796D}" srcOrd="0" destOrd="0" presId="urn:microsoft.com/office/officeart/2005/8/layout/vList5"/>
    <dgm:cxn modelId="{25B4405D-EC7E-4647-A552-FFB0A610AEEC}" type="presOf" srcId="{23CB9FAF-6107-4285-B185-8F5177CE8845}" destId="{81D7DAE2-35DA-4F0B-AFE1-5312C7F8796D}" srcOrd="0" destOrd="3" presId="urn:microsoft.com/office/officeart/2005/8/layout/vList5"/>
    <dgm:cxn modelId="{F4EF956D-78F6-46A7-A4C7-049A741AF88C}" srcId="{DA0F17B9-5EF3-4CC1-8BAE-19AE40F9D92B}" destId="{259DECD7-2A11-4DC5-90E5-2E6FA67F24CA}" srcOrd="0" destOrd="0" parTransId="{40F3EBE2-F191-40C9-8D61-75DF88AC2A0B}" sibTransId="{10CEB825-92DB-410E-91A0-45426306BDEB}"/>
    <dgm:cxn modelId="{3645E16E-8CA1-47B1-806C-BEC75A5714D2}" type="presOf" srcId="{51120711-74C9-4D97-B8C6-9B5DAEBD711C}" destId="{81D7DAE2-35DA-4F0B-AFE1-5312C7F8796D}" srcOrd="0" destOrd="2" presId="urn:microsoft.com/office/officeart/2005/8/layout/vList5"/>
    <dgm:cxn modelId="{47B8B076-CAF8-4271-9749-3C839838D5D3}" srcId="{E15D3900-B5BB-455A-A9D5-DAB81B188BA1}" destId="{DA0F17B9-5EF3-4CC1-8BAE-19AE40F9D92B}" srcOrd="0" destOrd="0" parTransId="{703578EC-8711-42C8-9045-E139032C7072}" sibTransId="{1D16A228-C9A6-403C-900F-2A2432E78C98}"/>
    <dgm:cxn modelId="{3A18FE9A-765C-42D3-A722-74AAA89E1024}" type="presOf" srcId="{E15D3900-B5BB-455A-A9D5-DAB81B188BA1}" destId="{205F994D-C36F-46B8-9A3A-9F44BA8C4B0F}" srcOrd="0" destOrd="0" presId="urn:microsoft.com/office/officeart/2005/8/layout/vList5"/>
    <dgm:cxn modelId="{9F4AEFA3-E3B8-4540-A6BB-A3BFF5D38DA8}" srcId="{DA0F17B9-5EF3-4CC1-8BAE-19AE40F9D92B}" destId="{DA8B6AAA-4560-4EB4-915B-B1130F21F0BE}" srcOrd="1" destOrd="0" parTransId="{118CE6A1-BAA4-4255-9399-0F3DA3ADB541}" sibTransId="{8CBBE597-96C5-45FF-98D5-50C848B4306D}"/>
    <dgm:cxn modelId="{9BDA68A4-5069-4DEA-A056-B398AE5F1726}" type="presOf" srcId="{DA0F17B9-5EF3-4CC1-8BAE-19AE40F9D92B}" destId="{5963E82A-5BD0-4FE6-813C-6E3681CFBF9D}" srcOrd="0" destOrd="0" presId="urn:microsoft.com/office/officeart/2005/8/layout/vList5"/>
    <dgm:cxn modelId="{8390BCEA-333F-4BB3-A040-033ADE519E28}" type="presParOf" srcId="{205F994D-C36F-46B8-9A3A-9F44BA8C4B0F}" destId="{ECB501DF-4189-4EC2-A214-5E90B29A4ED4}" srcOrd="0" destOrd="0" presId="urn:microsoft.com/office/officeart/2005/8/layout/vList5"/>
    <dgm:cxn modelId="{F7589417-B0D9-49D2-BF93-340FF12534FC}" type="presParOf" srcId="{ECB501DF-4189-4EC2-A214-5E90B29A4ED4}" destId="{5963E82A-5BD0-4FE6-813C-6E3681CFBF9D}" srcOrd="0" destOrd="0" presId="urn:microsoft.com/office/officeart/2005/8/layout/vList5"/>
    <dgm:cxn modelId="{359FA07F-61C6-41C1-9DED-D262B25E7C68}" type="presParOf" srcId="{ECB501DF-4189-4EC2-A214-5E90B29A4ED4}" destId="{81D7DAE2-35DA-4F0B-AFE1-5312C7F8796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15D3900-B5BB-455A-A9D5-DAB81B188BA1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A0F17B9-5EF3-4CC1-8BAE-19AE40F9D92B}">
      <dgm:prSet phldrT="[Texto]" custT="1"/>
      <dgm:spPr>
        <a:xfrm>
          <a:off x="461834" y="278586"/>
          <a:ext cx="2873200" cy="200459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pt-BR" sz="40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MUDANÇA DO GRUPO DE FONTE</a:t>
          </a:r>
          <a:endParaRPr lang="pt-BR" sz="2800" b="1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703578EC-8711-42C8-9045-E139032C7072}" type="parTrans" cxnId="{47B8B076-CAF8-4271-9749-3C839838D5D3}">
      <dgm:prSet/>
      <dgm:spPr/>
      <dgm:t>
        <a:bodyPr/>
        <a:lstStyle/>
        <a:p>
          <a:endParaRPr lang="pt-BR" sz="2800"/>
        </a:p>
      </dgm:t>
    </dgm:pt>
    <dgm:pt modelId="{1D16A228-C9A6-403C-900F-2A2432E78C98}" type="sibTrans" cxnId="{47B8B076-CAF8-4271-9749-3C839838D5D3}">
      <dgm:prSet/>
      <dgm:spPr/>
      <dgm:t>
        <a:bodyPr/>
        <a:lstStyle/>
        <a:p>
          <a:endParaRPr lang="pt-BR" sz="2800"/>
        </a:p>
      </dgm:t>
    </dgm:pt>
    <dgm:pt modelId="{259DECD7-2A11-4DC5-90E5-2E6FA67F24CA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Na abertura de créditos adicionais, o saldo de superávit financeiro utilizado deverá ser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transferido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da conta 8.2.1.1.1.02.00	 - RECURSOS DE EXERCÍCIOS ANTERIORES, para a conta 8.2.1.1.1.01.00	 - RECURSOS DISPONÍVEIS PARA O EXERCÍCIO,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onde deverá ser executado.</a:t>
          </a:r>
        </a:p>
      </dgm:t>
    </dgm:pt>
    <dgm:pt modelId="{40F3EBE2-F191-40C9-8D61-75DF88AC2A0B}" type="parTrans" cxnId="{F4EF956D-78F6-46A7-A4C7-049A741AF88C}">
      <dgm:prSet/>
      <dgm:spPr/>
      <dgm:t>
        <a:bodyPr/>
        <a:lstStyle/>
        <a:p>
          <a:endParaRPr lang="pt-BR"/>
        </a:p>
      </dgm:t>
    </dgm:pt>
    <dgm:pt modelId="{10CEB825-92DB-410E-91A0-45426306BDEB}" type="sibTrans" cxnId="{F4EF956D-78F6-46A7-A4C7-049A741AF88C}">
      <dgm:prSet/>
      <dgm:spPr/>
      <dgm:t>
        <a:bodyPr/>
        <a:lstStyle/>
        <a:p>
          <a:endParaRPr lang="pt-BR"/>
        </a:p>
      </dgm:t>
    </dgm:pt>
    <dgm:pt modelId="{9E867012-3F71-447C-971B-5EC6843A1AC4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Assim,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 saldo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na conta 8.2.1.1.1.02.00	 - RECURSOS DE EXERCÍCIOS ANTERIORES </a:t>
          </a:r>
          <a:r>
            <a:rPr lang="pt-BR" sz="2800" b="1" u="sng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sempre representará o saldo de superávit financeiro disponível para a abertura de Créditos adicionais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.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</a:t>
          </a:r>
          <a:endParaRPr lang="pt-BR" sz="28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379E3308-5701-4259-A3BC-B3D1B69C2802}" type="parTrans" cxnId="{C82300E1-6005-4033-9CC3-26E88555BA6B}">
      <dgm:prSet/>
      <dgm:spPr/>
      <dgm:t>
        <a:bodyPr/>
        <a:lstStyle/>
        <a:p>
          <a:endParaRPr lang="pt-BR"/>
        </a:p>
      </dgm:t>
    </dgm:pt>
    <dgm:pt modelId="{F9729EC0-A5D8-4C2F-B89B-9013A5878557}" type="sibTrans" cxnId="{C82300E1-6005-4033-9CC3-26E88555BA6B}">
      <dgm:prSet/>
      <dgm:spPr/>
      <dgm:t>
        <a:bodyPr/>
        <a:lstStyle/>
        <a:p>
          <a:endParaRPr lang="pt-BR"/>
        </a:p>
      </dgm:t>
    </dgm:pt>
    <dgm:pt modelId="{205F994D-C36F-46B8-9A3A-9F44BA8C4B0F}" type="pres">
      <dgm:prSet presAssocID="{E15D3900-B5BB-455A-A9D5-DAB81B188BA1}" presName="Name0" presStyleCnt="0">
        <dgm:presLayoutVars>
          <dgm:dir/>
          <dgm:animLvl val="lvl"/>
          <dgm:resizeHandles val="exact"/>
        </dgm:presLayoutVars>
      </dgm:prSet>
      <dgm:spPr/>
    </dgm:pt>
    <dgm:pt modelId="{ECB501DF-4189-4EC2-A214-5E90B29A4ED4}" type="pres">
      <dgm:prSet presAssocID="{DA0F17B9-5EF3-4CC1-8BAE-19AE40F9D92B}" presName="linNode" presStyleCnt="0"/>
      <dgm:spPr/>
    </dgm:pt>
    <dgm:pt modelId="{5963E82A-5BD0-4FE6-813C-6E3681CFBF9D}" type="pres">
      <dgm:prSet presAssocID="{DA0F17B9-5EF3-4CC1-8BAE-19AE40F9D92B}" presName="parentText" presStyleLbl="node1" presStyleIdx="0" presStyleCnt="1" custScaleX="95646" custScaleY="100098" custLinFactNeighborX="273" custLinFactNeighborY="-10885">
        <dgm:presLayoutVars>
          <dgm:chMax val="1"/>
          <dgm:bulletEnabled val="1"/>
        </dgm:presLayoutVars>
      </dgm:prSet>
      <dgm:spPr/>
    </dgm:pt>
    <dgm:pt modelId="{81D7DAE2-35DA-4F0B-AFE1-5312C7F8796D}" type="pres">
      <dgm:prSet presAssocID="{DA0F17B9-5EF3-4CC1-8BAE-19AE40F9D92B}" presName="descendantText" presStyleLbl="alignAccFollowNode1" presStyleIdx="0" presStyleCnt="1" custScaleX="97185" custScaleY="125245" custLinFactNeighborX="727" custLinFactNeighborY="-12561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5F1B4F20-8CE9-4FAA-AF31-6C1E60FF422B}" type="presOf" srcId="{9E867012-3F71-447C-971B-5EC6843A1AC4}" destId="{81D7DAE2-35DA-4F0B-AFE1-5312C7F8796D}" srcOrd="0" destOrd="1" presId="urn:microsoft.com/office/officeart/2005/8/layout/vList5"/>
    <dgm:cxn modelId="{56955D2A-94B7-4F34-BC07-38DF392478ED}" type="presOf" srcId="{259DECD7-2A11-4DC5-90E5-2E6FA67F24CA}" destId="{81D7DAE2-35DA-4F0B-AFE1-5312C7F8796D}" srcOrd="0" destOrd="0" presId="urn:microsoft.com/office/officeart/2005/8/layout/vList5"/>
    <dgm:cxn modelId="{F4EF956D-78F6-46A7-A4C7-049A741AF88C}" srcId="{DA0F17B9-5EF3-4CC1-8BAE-19AE40F9D92B}" destId="{259DECD7-2A11-4DC5-90E5-2E6FA67F24CA}" srcOrd="0" destOrd="0" parTransId="{40F3EBE2-F191-40C9-8D61-75DF88AC2A0B}" sibTransId="{10CEB825-92DB-410E-91A0-45426306BDEB}"/>
    <dgm:cxn modelId="{47B8B076-CAF8-4271-9749-3C839838D5D3}" srcId="{E15D3900-B5BB-455A-A9D5-DAB81B188BA1}" destId="{DA0F17B9-5EF3-4CC1-8BAE-19AE40F9D92B}" srcOrd="0" destOrd="0" parTransId="{703578EC-8711-42C8-9045-E139032C7072}" sibTransId="{1D16A228-C9A6-403C-900F-2A2432E78C98}"/>
    <dgm:cxn modelId="{3A18FE9A-765C-42D3-A722-74AAA89E1024}" type="presOf" srcId="{E15D3900-B5BB-455A-A9D5-DAB81B188BA1}" destId="{205F994D-C36F-46B8-9A3A-9F44BA8C4B0F}" srcOrd="0" destOrd="0" presId="urn:microsoft.com/office/officeart/2005/8/layout/vList5"/>
    <dgm:cxn modelId="{9BDA68A4-5069-4DEA-A056-B398AE5F1726}" type="presOf" srcId="{DA0F17B9-5EF3-4CC1-8BAE-19AE40F9D92B}" destId="{5963E82A-5BD0-4FE6-813C-6E3681CFBF9D}" srcOrd="0" destOrd="0" presId="urn:microsoft.com/office/officeart/2005/8/layout/vList5"/>
    <dgm:cxn modelId="{C82300E1-6005-4033-9CC3-26E88555BA6B}" srcId="{DA0F17B9-5EF3-4CC1-8BAE-19AE40F9D92B}" destId="{9E867012-3F71-447C-971B-5EC6843A1AC4}" srcOrd="1" destOrd="0" parTransId="{379E3308-5701-4259-A3BC-B3D1B69C2802}" sibTransId="{F9729EC0-A5D8-4C2F-B89B-9013A5878557}"/>
    <dgm:cxn modelId="{8390BCEA-333F-4BB3-A040-033ADE519E28}" type="presParOf" srcId="{205F994D-C36F-46B8-9A3A-9F44BA8C4B0F}" destId="{ECB501DF-4189-4EC2-A214-5E90B29A4ED4}" srcOrd="0" destOrd="0" presId="urn:microsoft.com/office/officeart/2005/8/layout/vList5"/>
    <dgm:cxn modelId="{F7589417-B0D9-49D2-BF93-340FF12534FC}" type="presParOf" srcId="{ECB501DF-4189-4EC2-A214-5E90B29A4ED4}" destId="{5963E82A-5BD0-4FE6-813C-6E3681CFBF9D}" srcOrd="0" destOrd="0" presId="urn:microsoft.com/office/officeart/2005/8/layout/vList5"/>
    <dgm:cxn modelId="{359FA07F-61C6-41C1-9DED-D262B25E7C68}" type="presParOf" srcId="{ECB501DF-4189-4EC2-A214-5E90B29A4ED4}" destId="{81D7DAE2-35DA-4F0B-AFE1-5312C7F8796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15D3900-B5BB-455A-A9D5-DAB81B188BA1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A0F17B9-5EF3-4CC1-8BAE-19AE40F9D92B}">
      <dgm:prSet phldrT="[Texto]" custT="1"/>
      <dgm:spPr>
        <a:xfrm>
          <a:off x="461834" y="278586"/>
          <a:ext cx="2873200" cy="200459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pt-BR" sz="40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MUDANÇA DO GRUPO DE FONTE</a:t>
          </a:r>
          <a:endParaRPr lang="pt-BR" sz="2800" b="1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703578EC-8711-42C8-9045-E139032C7072}" type="parTrans" cxnId="{47B8B076-CAF8-4271-9749-3C839838D5D3}">
      <dgm:prSet/>
      <dgm:spPr/>
      <dgm:t>
        <a:bodyPr/>
        <a:lstStyle/>
        <a:p>
          <a:endParaRPr lang="pt-BR" sz="2800"/>
        </a:p>
      </dgm:t>
    </dgm:pt>
    <dgm:pt modelId="{1D16A228-C9A6-403C-900F-2A2432E78C98}" type="sibTrans" cxnId="{47B8B076-CAF8-4271-9749-3C839838D5D3}">
      <dgm:prSet/>
      <dgm:spPr/>
      <dgm:t>
        <a:bodyPr/>
        <a:lstStyle/>
        <a:p>
          <a:endParaRPr lang="pt-BR" sz="2800"/>
        </a:p>
      </dgm:t>
    </dgm:pt>
    <dgm:pt modelId="{259DECD7-2A11-4DC5-90E5-2E6FA67F24CA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Os saldos nas demais classes de contas (Ativo, por exemplo) </a:t>
          </a:r>
          <a:r>
            <a:rPr lang="pt-BR" sz="2800" b="1" u="sng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devem seguir os mesmos critérios do controle da DDR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se representa superávit financeiro disponível para abertura de créditos adicionais, é identificado com o grupo 2;</a:t>
          </a:r>
        </a:p>
      </dgm:t>
    </dgm:pt>
    <dgm:pt modelId="{40F3EBE2-F191-40C9-8D61-75DF88AC2A0B}" type="parTrans" cxnId="{F4EF956D-78F6-46A7-A4C7-049A741AF88C}">
      <dgm:prSet/>
      <dgm:spPr/>
      <dgm:t>
        <a:bodyPr/>
        <a:lstStyle/>
        <a:p>
          <a:endParaRPr lang="pt-BR"/>
        </a:p>
      </dgm:t>
    </dgm:pt>
    <dgm:pt modelId="{10CEB825-92DB-410E-91A0-45426306BDEB}" type="sibTrans" cxnId="{F4EF956D-78F6-46A7-A4C7-049A741AF88C}">
      <dgm:prSet/>
      <dgm:spPr/>
      <dgm:t>
        <a:bodyPr/>
        <a:lstStyle/>
        <a:p>
          <a:endParaRPr lang="pt-BR"/>
        </a:p>
      </dgm:t>
    </dgm:pt>
    <dgm:pt modelId="{51120711-74C9-4D97-B8C6-9B5DAEBD711C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 grupo de fonte que identifica o recurso utilizado para efetivar o empenho </a:t>
          </a:r>
          <a:r>
            <a:rPr lang="pt-BR" sz="2800" b="1" u="sng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(1 ou 2) deve ser mantido até o completo pagamento, mesmo que em Restos a Pagar. 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 alteração indevida dessa informação poderá impactar diversos demonstrativos, inclusive fiscais.</a:t>
          </a:r>
        </a:p>
      </dgm:t>
    </dgm:pt>
    <dgm:pt modelId="{68650CF6-95C2-4666-83C1-A37D4466C050}" type="parTrans" cxnId="{FFAB6A12-4F5F-4226-84F2-31B95ADAAD4C}">
      <dgm:prSet/>
      <dgm:spPr/>
      <dgm:t>
        <a:bodyPr/>
        <a:lstStyle/>
        <a:p>
          <a:endParaRPr lang="pt-BR"/>
        </a:p>
      </dgm:t>
    </dgm:pt>
    <dgm:pt modelId="{5C1A1EE2-D9B4-4127-B76C-8CFCEAC14BCD}" type="sibTrans" cxnId="{FFAB6A12-4F5F-4226-84F2-31B95ADAAD4C}">
      <dgm:prSet/>
      <dgm:spPr/>
      <dgm:t>
        <a:bodyPr/>
        <a:lstStyle/>
        <a:p>
          <a:endParaRPr lang="pt-BR"/>
        </a:p>
      </dgm:t>
    </dgm:pt>
    <dgm:pt modelId="{DA8B6AAA-4560-4EB4-915B-B1130F21F0BE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None/>
          </a:pP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</a:t>
          </a:r>
        </a:p>
      </dgm:t>
    </dgm:pt>
    <dgm:pt modelId="{118CE6A1-BAA4-4255-9399-0F3DA3ADB541}" type="parTrans" cxnId="{9F4AEFA3-E3B8-4540-A6BB-A3BFF5D38DA8}">
      <dgm:prSet/>
      <dgm:spPr/>
      <dgm:t>
        <a:bodyPr/>
        <a:lstStyle/>
        <a:p>
          <a:endParaRPr lang="pt-BR"/>
        </a:p>
      </dgm:t>
    </dgm:pt>
    <dgm:pt modelId="{8CBBE597-96C5-45FF-98D5-50C848B4306D}" type="sibTrans" cxnId="{9F4AEFA3-E3B8-4540-A6BB-A3BFF5D38DA8}">
      <dgm:prSet/>
      <dgm:spPr/>
      <dgm:t>
        <a:bodyPr/>
        <a:lstStyle/>
        <a:p>
          <a:endParaRPr lang="pt-BR"/>
        </a:p>
      </dgm:t>
    </dgm:pt>
    <dgm:pt modelId="{205F994D-C36F-46B8-9A3A-9F44BA8C4B0F}" type="pres">
      <dgm:prSet presAssocID="{E15D3900-B5BB-455A-A9D5-DAB81B188BA1}" presName="Name0" presStyleCnt="0">
        <dgm:presLayoutVars>
          <dgm:dir/>
          <dgm:animLvl val="lvl"/>
          <dgm:resizeHandles val="exact"/>
        </dgm:presLayoutVars>
      </dgm:prSet>
      <dgm:spPr/>
    </dgm:pt>
    <dgm:pt modelId="{ECB501DF-4189-4EC2-A214-5E90B29A4ED4}" type="pres">
      <dgm:prSet presAssocID="{DA0F17B9-5EF3-4CC1-8BAE-19AE40F9D92B}" presName="linNode" presStyleCnt="0"/>
      <dgm:spPr/>
    </dgm:pt>
    <dgm:pt modelId="{5963E82A-5BD0-4FE6-813C-6E3681CFBF9D}" type="pres">
      <dgm:prSet presAssocID="{DA0F17B9-5EF3-4CC1-8BAE-19AE40F9D92B}" presName="parentText" presStyleLbl="node1" presStyleIdx="0" presStyleCnt="1" custScaleX="95646" custScaleY="100098" custLinFactNeighborX="273" custLinFactNeighborY="-10885">
        <dgm:presLayoutVars>
          <dgm:chMax val="1"/>
          <dgm:bulletEnabled val="1"/>
        </dgm:presLayoutVars>
      </dgm:prSet>
      <dgm:spPr/>
    </dgm:pt>
    <dgm:pt modelId="{81D7DAE2-35DA-4F0B-AFE1-5312C7F8796D}" type="pres">
      <dgm:prSet presAssocID="{DA0F17B9-5EF3-4CC1-8BAE-19AE40F9D92B}" presName="descendantText" presStyleLbl="alignAccFollowNode1" presStyleIdx="0" presStyleCnt="1" custScaleX="97185" custScaleY="125245" custLinFactNeighborX="727" custLinFactNeighborY="-12561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FFAB6A12-4F5F-4226-84F2-31B95ADAAD4C}" srcId="{DA0F17B9-5EF3-4CC1-8BAE-19AE40F9D92B}" destId="{51120711-74C9-4D97-B8C6-9B5DAEBD711C}" srcOrd="2" destOrd="0" parTransId="{68650CF6-95C2-4666-83C1-A37D4466C050}" sibTransId="{5C1A1EE2-D9B4-4127-B76C-8CFCEAC14BCD}"/>
    <dgm:cxn modelId="{F768A31D-53D9-4928-BC8D-5299FA9355EA}" type="presOf" srcId="{DA8B6AAA-4560-4EB4-915B-B1130F21F0BE}" destId="{81D7DAE2-35DA-4F0B-AFE1-5312C7F8796D}" srcOrd="0" destOrd="1" presId="urn:microsoft.com/office/officeart/2005/8/layout/vList5"/>
    <dgm:cxn modelId="{56955D2A-94B7-4F34-BC07-38DF392478ED}" type="presOf" srcId="{259DECD7-2A11-4DC5-90E5-2E6FA67F24CA}" destId="{81D7DAE2-35DA-4F0B-AFE1-5312C7F8796D}" srcOrd="0" destOrd="0" presId="urn:microsoft.com/office/officeart/2005/8/layout/vList5"/>
    <dgm:cxn modelId="{F4EF956D-78F6-46A7-A4C7-049A741AF88C}" srcId="{DA0F17B9-5EF3-4CC1-8BAE-19AE40F9D92B}" destId="{259DECD7-2A11-4DC5-90E5-2E6FA67F24CA}" srcOrd="0" destOrd="0" parTransId="{40F3EBE2-F191-40C9-8D61-75DF88AC2A0B}" sibTransId="{10CEB825-92DB-410E-91A0-45426306BDEB}"/>
    <dgm:cxn modelId="{3645E16E-8CA1-47B1-806C-BEC75A5714D2}" type="presOf" srcId="{51120711-74C9-4D97-B8C6-9B5DAEBD711C}" destId="{81D7DAE2-35DA-4F0B-AFE1-5312C7F8796D}" srcOrd="0" destOrd="2" presId="urn:microsoft.com/office/officeart/2005/8/layout/vList5"/>
    <dgm:cxn modelId="{47B8B076-CAF8-4271-9749-3C839838D5D3}" srcId="{E15D3900-B5BB-455A-A9D5-DAB81B188BA1}" destId="{DA0F17B9-5EF3-4CC1-8BAE-19AE40F9D92B}" srcOrd="0" destOrd="0" parTransId="{703578EC-8711-42C8-9045-E139032C7072}" sibTransId="{1D16A228-C9A6-403C-900F-2A2432E78C98}"/>
    <dgm:cxn modelId="{3A18FE9A-765C-42D3-A722-74AAA89E1024}" type="presOf" srcId="{E15D3900-B5BB-455A-A9D5-DAB81B188BA1}" destId="{205F994D-C36F-46B8-9A3A-9F44BA8C4B0F}" srcOrd="0" destOrd="0" presId="urn:microsoft.com/office/officeart/2005/8/layout/vList5"/>
    <dgm:cxn modelId="{9F4AEFA3-E3B8-4540-A6BB-A3BFF5D38DA8}" srcId="{DA0F17B9-5EF3-4CC1-8BAE-19AE40F9D92B}" destId="{DA8B6AAA-4560-4EB4-915B-B1130F21F0BE}" srcOrd="1" destOrd="0" parTransId="{118CE6A1-BAA4-4255-9399-0F3DA3ADB541}" sibTransId="{8CBBE597-96C5-45FF-98D5-50C848B4306D}"/>
    <dgm:cxn modelId="{9BDA68A4-5069-4DEA-A056-B398AE5F1726}" type="presOf" srcId="{DA0F17B9-5EF3-4CC1-8BAE-19AE40F9D92B}" destId="{5963E82A-5BD0-4FE6-813C-6E3681CFBF9D}" srcOrd="0" destOrd="0" presId="urn:microsoft.com/office/officeart/2005/8/layout/vList5"/>
    <dgm:cxn modelId="{8390BCEA-333F-4BB3-A040-033ADE519E28}" type="presParOf" srcId="{205F994D-C36F-46B8-9A3A-9F44BA8C4B0F}" destId="{ECB501DF-4189-4EC2-A214-5E90B29A4ED4}" srcOrd="0" destOrd="0" presId="urn:microsoft.com/office/officeart/2005/8/layout/vList5"/>
    <dgm:cxn modelId="{F7589417-B0D9-49D2-BF93-340FF12534FC}" type="presParOf" srcId="{ECB501DF-4189-4EC2-A214-5E90B29A4ED4}" destId="{5963E82A-5BD0-4FE6-813C-6E3681CFBF9D}" srcOrd="0" destOrd="0" presId="urn:microsoft.com/office/officeart/2005/8/layout/vList5"/>
    <dgm:cxn modelId="{359FA07F-61C6-41C1-9DED-D262B25E7C68}" type="presParOf" srcId="{ECB501DF-4189-4EC2-A214-5E90B29A4ED4}" destId="{81D7DAE2-35DA-4F0B-AFE1-5312C7F8796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15D3900-B5BB-455A-A9D5-DAB81B188BA1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A0F17B9-5EF3-4CC1-8BAE-19AE40F9D92B}">
      <dgm:prSet phldrT="[Texto]" custT="1"/>
      <dgm:spPr>
        <a:xfrm>
          <a:off x="461834" y="278586"/>
          <a:ext cx="2873200" cy="200459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pt-BR" sz="40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RETENÇÕES – IPC 11 - Contabilização</a:t>
          </a:r>
          <a:endParaRPr lang="pt-BR" sz="2800" b="1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703578EC-8711-42C8-9045-E139032C7072}" type="parTrans" cxnId="{47B8B076-CAF8-4271-9749-3C839838D5D3}">
      <dgm:prSet/>
      <dgm:spPr/>
      <dgm:t>
        <a:bodyPr/>
        <a:lstStyle/>
        <a:p>
          <a:endParaRPr lang="pt-BR" sz="2800"/>
        </a:p>
      </dgm:t>
    </dgm:pt>
    <dgm:pt modelId="{1D16A228-C9A6-403C-900F-2A2432E78C98}" type="sibTrans" cxnId="{47B8B076-CAF8-4271-9749-3C839838D5D3}">
      <dgm:prSet/>
      <dgm:spPr/>
      <dgm:t>
        <a:bodyPr/>
        <a:lstStyle/>
        <a:p>
          <a:endParaRPr lang="pt-BR" sz="2800"/>
        </a:p>
      </dgm:t>
    </dgm:pt>
    <dgm:pt modelId="{259DECD7-2A11-4DC5-90E5-2E6FA67F24CA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 IPC orienta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considerar o empenho pago 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(DDR utilizada);</a:t>
          </a:r>
        </a:p>
      </dgm:t>
    </dgm:pt>
    <dgm:pt modelId="{40F3EBE2-F191-40C9-8D61-75DF88AC2A0B}" type="parTrans" cxnId="{F4EF956D-78F6-46A7-A4C7-049A741AF88C}">
      <dgm:prSet/>
      <dgm:spPr/>
      <dgm:t>
        <a:bodyPr/>
        <a:lstStyle/>
        <a:p>
          <a:endParaRPr lang="pt-BR"/>
        </a:p>
      </dgm:t>
    </dgm:pt>
    <dgm:pt modelId="{10CEB825-92DB-410E-91A0-45426306BDEB}" type="sibTrans" cxnId="{F4EF956D-78F6-46A7-A4C7-049A741AF88C}">
      <dgm:prSet/>
      <dgm:spPr/>
      <dgm:t>
        <a:bodyPr/>
        <a:lstStyle/>
        <a:p>
          <a:endParaRPr lang="pt-BR"/>
        </a:p>
      </dgm:t>
    </dgm:pt>
    <dgm:pt modelId="{9B3EA168-F752-473F-953B-84A1B341BA36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 retenção deve resultar em uma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nova entrada de recursos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para o ente;</a:t>
          </a:r>
        </a:p>
      </dgm:t>
    </dgm:pt>
    <dgm:pt modelId="{869A5463-0B77-4C58-A14A-B11906B8BC67}" type="parTrans" cxnId="{53133910-AF48-4116-B51B-E580339237EB}">
      <dgm:prSet/>
      <dgm:spPr/>
      <dgm:t>
        <a:bodyPr/>
        <a:lstStyle/>
        <a:p>
          <a:endParaRPr lang="pt-BR"/>
        </a:p>
      </dgm:t>
    </dgm:pt>
    <dgm:pt modelId="{0402E87B-CFFF-4920-8E96-C5F1A0E9E25C}" type="sibTrans" cxnId="{53133910-AF48-4116-B51B-E580339237EB}">
      <dgm:prSet/>
      <dgm:spPr/>
      <dgm:t>
        <a:bodyPr/>
        <a:lstStyle/>
        <a:p>
          <a:endParaRPr lang="pt-BR"/>
        </a:p>
      </dgm:t>
    </dgm:pt>
    <dgm:pt modelId="{26C61DD2-B5F6-4123-81C1-33A8AF2AA584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Ao dar entrada na retenção, </a:t>
          </a:r>
          <a:r>
            <a:rPr lang="pt-BR" sz="2800" b="0" i="0" dirty="0"/>
            <a:t>o recurso que ingressa </a:t>
          </a:r>
          <a:r>
            <a:rPr lang="pt-BR" sz="2800" b="1" i="0" dirty="0"/>
            <a:t>estará vinculado e terá alteração na DDR</a:t>
          </a:r>
          <a:r>
            <a:rPr lang="pt-BR" sz="2800" b="0" i="0" dirty="0"/>
            <a:t> (fonte de recurso),</a:t>
          </a:r>
          <a:br>
            <a:rPr lang="pt-BR" sz="2800" dirty="0"/>
          </a:br>
          <a:r>
            <a:rPr lang="pt-BR" sz="2800" b="0" i="0" dirty="0"/>
            <a:t>indicando uma entrada compensatória e o </a:t>
          </a:r>
          <a:r>
            <a:rPr lang="pt-BR" sz="2800" b="1" i="0" dirty="0"/>
            <a:t>reconhecimento de passivo financeiro</a:t>
          </a:r>
          <a:r>
            <a:rPr lang="pt-BR" sz="2800" b="0" i="0" dirty="0"/>
            <a:t>, se o recurso pertencer a terceiros, ou;</a:t>
          </a:r>
          <a:endParaRPr lang="pt-BR" sz="28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191A8CDD-45C8-455E-83D0-5EFD3C40342F}" type="parTrans" cxnId="{05F69CC1-0527-420F-9B60-DD832057A9C3}">
      <dgm:prSet/>
      <dgm:spPr/>
      <dgm:t>
        <a:bodyPr/>
        <a:lstStyle/>
        <a:p>
          <a:endParaRPr lang="pt-BR"/>
        </a:p>
      </dgm:t>
    </dgm:pt>
    <dgm:pt modelId="{11BBC101-8E34-42A1-9F70-1C40CA96117B}" type="sibTrans" cxnId="{05F69CC1-0527-420F-9B60-DD832057A9C3}">
      <dgm:prSet/>
      <dgm:spPr/>
      <dgm:t>
        <a:bodyPr/>
        <a:lstStyle/>
        <a:p>
          <a:endParaRPr lang="pt-BR"/>
        </a:p>
      </dgm:t>
    </dgm:pt>
    <dgm:pt modelId="{83035E2F-E4CC-426E-B374-346EF9048447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endParaRPr lang="pt-BR" sz="28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E899CFED-BC68-4E76-812C-1977C39C840F}" type="parTrans" cxnId="{AF84D592-C52C-493F-AA10-1639D75E628E}">
      <dgm:prSet/>
      <dgm:spPr/>
    </dgm:pt>
    <dgm:pt modelId="{196F5A85-CC95-4308-9232-AC4FEBCD53F8}" type="sibTrans" cxnId="{AF84D592-C52C-493F-AA10-1639D75E628E}">
      <dgm:prSet/>
      <dgm:spPr/>
    </dgm:pt>
    <dgm:pt modelId="{CE038824-F6C1-4C83-8A49-137E02278DA7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endParaRPr lang="pt-BR" sz="28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53E3B374-9BE2-48F1-A56C-791F5FC4A1E9}" type="parTrans" cxnId="{10A172FC-D89A-4D23-9734-61FAC4FFE8A7}">
      <dgm:prSet/>
      <dgm:spPr/>
    </dgm:pt>
    <dgm:pt modelId="{DD52BE53-34BF-435B-9CAE-67AA4C2234DE}" type="sibTrans" cxnId="{10A172FC-D89A-4D23-9734-61FAC4FFE8A7}">
      <dgm:prSet/>
      <dgm:spPr/>
    </dgm:pt>
    <dgm:pt modelId="{205F994D-C36F-46B8-9A3A-9F44BA8C4B0F}" type="pres">
      <dgm:prSet presAssocID="{E15D3900-B5BB-455A-A9D5-DAB81B188BA1}" presName="Name0" presStyleCnt="0">
        <dgm:presLayoutVars>
          <dgm:dir/>
          <dgm:animLvl val="lvl"/>
          <dgm:resizeHandles val="exact"/>
        </dgm:presLayoutVars>
      </dgm:prSet>
      <dgm:spPr/>
    </dgm:pt>
    <dgm:pt modelId="{ECB501DF-4189-4EC2-A214-5E90B29A4ED4}" type="pres">
      <dgm:prSet presAssocID="{DA0F17B9-5EF3-4CC1-8BAE-19AE40F9D92B}" presName="linNode" presStyleCnt="0"/>
      <dgm:spPr/>
    </dgm:pt>
    <dgm:pt modelId="{5963E82A-5BD0-4FE6-813C-6E3681CFBF9D}" type="pres">
      <dgm:prSet presAssocID="{DA0F17B9-5EF3-4CC1-8BAE-19AE40F9D92B}" presName="parentText" presStyleLbl="node1" presStyleIdx="0" presStyleCnt="1" custScaleX="95646" custScaleY="100098" custLinFactNeighborX="273" custLinFactNeighborY="-10885">
        <dgm:presLayoutVars>
          <dgm:chMax val="1"/>
          <dgm:bulletEnabled val="1"/>
        </dgm:presLayoutVars>
      </dgm:prSet>
      <dgm:spPr/>
    </dgm:pt>
    <dgm:pt modelId="{81D7DAE2-35DA-4F0B-AFE1-5312C7F8796D}" type="pres">
      <dgm:prSet presAssocID="{DA0F17B9-5EF3-4CC1-8BAE-19AE40F9D92B}" presName="descendantText" presStyleLbl="alignAccFollowNode1" presStyleIdx="0" presStyleCnt="1" custScaleX="107475" custScaleY="125245" custLinFactNeighborX="727" custLinFactNeighborY="-12561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53133910-AF48-4116-B51B-E580339237EB}" srcId="{DA0F17B9-5EF3-4CC1-8BAE-19AE40F9D92B}" destId="{9B3EA168-F752-473F-953B-84A1B341BA36}" srcOrd="2" destOrd="0" parTransId="{869A5463-0B77-4C58-A14A-B11906B8BC67}" sibTransId="{0402E87B-CFFF-4920-8E96-C5F1A0E9E25C}"/>
    <dgm:cxn modelId="{56955D2A-94B7-4F34-BC07-38DF392478ED}" type="presOf" srcId="{259DECD7-2A11-4DC5-90E5-2E6FA67F24CA}" destId="{81D7DAE2-35DA-4F0B-AFE1-5312C7F8796D}" srcOrd="0" destOrd="0" presId="urn:microsoft.com/office/officeart/2005/8/layout/vList5"/>
    <dgm:cxn modelId="{F4EF956D-78F6-46A7-A4C7-049A741AF88C}" srcId="{DA0F17B9-5EF3-4CC1-8BAE-19AE40F9D92B}" destId="{259DECD7-2A11-4DC5-90E5-2E6FA67F24CA}" srcOrd="0" destOrd="0" parTransId="{40F3EBE2-F191-40C9-8D61-75DF88AC2A0B}" sibTransId="{10CEB825-92DB-410E-91A0-45426306BDEB}"/>
    <dgm:cxn modelId="{47B8B076-CAF8-4271-9749-3C839838D5D3}" srcId="{E15D3900-B5BB-455A-A9D5-DAB81B188BA1}" destId="{DA0F17B9-5EF3-4CC1-8BAE-19AE40F9D92B}" srcOrd="0" destOrd="0" parTransId="{703578EC-8711-42C8-9045-E139032C7072}" sibTransId="{1D16A228-C9A6-403C-900F-2A2432E78C98}"/>
    <dgm:cxn modelId="{6CFC4C57-5587-4991-A6EF-7A6EEF7EED9A}" type="presOf" srcId="{CE038824-F6C1-4C83-8A49-137E02278DA7}" destId="{81D7DAE2-35DA-4F0B-AFE1-5312C7F8796D}" srcOrd="0" destOrd="3" presId="urn:microsoft.com/office/officeart/2005/8/layout/vList5"/>
    <dgm:cxn modelId="{AF84D592-C52C-493F-AA10-1639D75E628E}" srcId="{DA0F17B9-5EF3-4CC1-8BAE-19AE40F9D92B}" destId="{83035E2F-E4CC-426E-B374-346EF9048447}" srcOrd="1" destOrd="0" parTransId="{E899CFED-BC68-4E76-812C-1977C39C840F}" sibTransId="{196F5A85-CC95-4308-9232-AC4FEBCD53F8}"/>
    <dgm:cxn modelId="{3A18FE9A-765C-42D3-A722-74AAA89E1024}" type="presOf" srcId="{E15D3900-B5BB-455A-A9D5-DAB81B188BA1}" destId="{205F994D-C36F-46B8-9A3A-9F44BA8C4B0F}" srcOrd="0" destOrd="0" presId="urn:microsoft.com/office/officeart/2005/8/layout/vList5"/>
    <dgm:cxn modelId="{9BDA68A4-5069-4DEA-A056-B398AE5F1726}" type="presOf" srcId="{DA0F17B9-5EF3-4CC1-8BAE-19AE40F9D92B}" destId="{5963E82A-5BD0-4FE6-813C-6E3681CFBF9D}" srcOrd="0" destOrd="0" presId="urn:microsoft.com/office/officeart/2005/8/layout/vList5"/>
    <dgm:cxn modelId="{76EC10B5-04AA-403D-A84B-D3E9F208F84B}" type="presOf" srcId="{26C61DD2-B5F6-4123-81C1-33A8AF2AA584}" destId="{81D7DAE2-35DA-4F0B-AFE1-5312C7F8796D}" srcOrd="0" destOrd="4" presId="urn:microsoft.com/office/officeart/2005/8/layout/vList5"/>
    <dgm:cxn modelId="{05F69CC1-0527-420F-9B60-DD832057A9C3}" srcId="{DA0F17B9-5EF3-4CC1-8BAE-19AE40F9D92B}" destId="{26C61DD2-B5F6-4123-81C1-33A8AF2AA584}" srcOrd="4" destOrd="0" parTransId="{191A8CDD-45C8-455E-83D0-5EFD3C40342F}" sibTransId="{11BBC101-8E34-42A1-9F70-1C40CA96117B}"/>
    <dgm:cxn modelId="{E58F21DD-4C94-4498-B66A-220848736069}" type="presOf" srcId="{83035E2F-E4CC-426E-B374-346EF9048447}" destId="{81D7DAE2-35DA-4F0B-AFE1-5312C7F8796D}" srcOrd="0" destOrd="1" presId="urn:microsoft.com/office/officeart/2005/8/layout/vList5"/>
    <dgm:cxn modelId="{FA7E03E1-C225-4612-AE51-9BD5F1EB785F}" type="presOf" srcId="{9B3EA168-F752-473F-953B-84A1B341BA36}" destId="{81D7DAE2-35DA-4F0B-AFE1-5312C7F8796D}" srcOrd="0" destOrd="2" presId="urn:microsoft.com/office/officeart/2005/8/layout/vList5"/>
    <dgm:cxn modelId="{10A172FC-D89A-4D23-9734-61FAC4FFE8A7}" srcId="{DA0F17B9-5EF3-4CC1-8BAE-19AE40F9D92B}" destId="{CE038824-F6C1-4C83-8A49-137E02278DA7}" srcOrd="3" destOrd="0" parTransId="{53E3B374-9BE2-48F1-A56C-791F5FC4A1E9}" sibTransId="{DD52BE53-34BF-435B-9CAE-67AA4C2234DE}"/>
    <dgm:cxn modelId="{8390BCEA-333F-4BB3-A040-033ADE519E28}" type="presParOf" srcId="{205F994D-C36F-46B8-9A3A-9F44BA8C4B0F}" destId="{ECB501DF-4189-4EC2-A214-5E90B29A4ED4}" srcOrd="0" destOrd="0" presId="urn:microsoft.com/office/officeart/2005/8/layout/vList5"/>
    <dgm:cxn modelId="{F7589417-B0D9-49D2-BF93-340FF12534FC}" type="presParOf" srcId="{ECB501DF-4189-4EC2-A214-5E90B29A4ED4}" destId="{5963E82A-5BD0-4FE6-813C-6E3681CFBF9D}" srcOrd="0" destOrd="0" presId="urn:microsoft.com/office/officeart/2005/8/layout/vList5"/>
    <dgm:cxn modelId="{359FA07F-61C6-41C1-9DED-D262B25E7C68}" type="presParOf" srcId="{ECB501DF-4189-4EC2-A214-5E90B29A4ED4}" destId="{81D7DAE2-35DA-4F0B-AFE1-5312C7F8796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E15D3900-B5BB-455A-A9D5-DAB81B188BA1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A0F17B9-5EF3-4CC1-8BAE-19AE40F9D92B}">
      <dgm:prSet phldrT="[Texto]" custT="1"/>
      <dgm:spPr>
        <a:xfrm>
          <a:off x="461834" y="278586"/>
          <a:ext cx="2873200" cy="200459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pt-BR" sz="40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RETENÇÕES – IPC 11 - Contabilização</a:t>
          </a:r>
          <a:endParaRPr lang="pt-BR" sz="2800" b="1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703578EC-8711-42C8-9045-E139032C7072}" type="parTrans" cxnId="{47B8B076-CAF8-4271-9749-3C839838D5D3}">
      <dgm:prSet/>
      <dgm:spPr/>
      <dgm:t>
        <a:bodyPr/>
        <a:lstStyle/>
        <a:p>
          <a:endParaRPr lang="pt-BR" sz="2800"/>
        </a:p>
      </dgm:t>
    </dgm:pt>
    <dgm:pt modelId="{1D16A228-C9A6-403C-900F-2A2432E78C98}" type="sibTrans" cxnId="{47B8B076-CAF8-4271-9749-3C839838D5D3}">
      <dgm:prSet/>
      <dgm:spPr/>
      <dgm:t>
        <a:bodyPr/>
        <a:lstStyle/>
        <a:p>
          <a:endParaRPr lang="pt-BR" sz="2800"/>
        </a:p>
      </dgm:t>
    </dgm:pt>
    <dgm:pt modelId="{23CB9FAF-6107-4285-B185-8F5177CE8845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grupo de fonte</a:t>
          </a:r>
          <a:r>
            <a:rPr lang="pt-BR" sz="2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para identificar as retenções será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sempre 1 </a:t>
          </a:r>
          <a:r>
            <a:rPr lang="pt-BR" sz="2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– Recursos do exercício corrente, pois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não serão utilizados como superávit financeiro</a:t>
          </a:r>
          <a:r>
            <a:rPr lang="pt-BR" sz="2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.</a:t>
          </a:r>
        </a:p>
      </dgm:t>
    </dgm:pt>
    <dgm:pt modelId="{0CD87E48-8172-43EE-9D2A-12B93AC9FF09}" type="parTrans" cxnId="{EE337D06-1A90-4DFC-A60F-D505BA59CD22}">
      <dgm:prSet/>
      <dgm:spPr/>
      <dgm:t>
        <a:bodyPr/>
        <a:lstStyle/>
        <a:p>
          <a:endParaRPr lang="pt-BR"/>
        </a:p>
      </dgm:t>
    </dgm:pt>
    <dgm:pt modelId="{DBBB389C-4CA6-4A85-80DE-C9A5A05126ED}" type="sibTrans" cxnId="{EE337D06-1A90-4DFC-A60F-D505BA59CD22}">
      <dgm:prSet/>
      <dgm:spPr/>
      <dgm:t>
        <a:bodyPr/>
        <a:lstStyle/>
        <a:p>
          <a:endParaRPr lang="pt-BR"/>
        </a:p>
      </dgm:t>
    </dgm:pt>
    <dgm:pt modelId="{B106DC05-A9DB-459C-AF49-DA50CAAA32D8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 o recurso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pertencer ao ente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irá representar um </a:t>
          </a: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ingresso de disponível e uma nova receita orçamentária</a:t>
          </a:r>
          <a:r>
            <a:rPr lang="pt-BR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(IR, por exemplo);</a:t>
          </a:r>
        </a:p>
      </dgm:t>
    </dgm:pt>
    <dgm:pt modelId="{7522FDEB-B4E7-4D87-BCB5-B87F3660F785}" type="parTrans" cxnId="{10B6FFBF-85C7-474B-9BB4-B8FB2B97DC70}">
      <dgm:prSet/>
      <dgm:spPr/>
      <dgm:t>
        <a:bodyPr/>
        <a:lstStyle/>
        <a:p>
          <a:endParaRPr lang="pt-BR"/>
        </a:p>
      </dgm:t>
    </dgm:pt>
    <dgm:pt modelId="{5E6A481A-DDA0-42BC-A82B-81D13A173712}" type="sibTrans" cxnId="{10B6FFBF-85C7-474B-9BB4-B8FB2B97DC70}">
      <dgm:prSet/>
      <dgm:spPr/>
      <dgm:t>
        <a:bodyPr/>
        <a:lstStyle/>
        <a:p>
          <a:endParaRPr lang="pt-BR"/>
        </a:p>
      </dgm:t>
    </dgm:pt>
    <dgm:pt modelId="{4207DA52-8535-4575-A236-9D3CC87FA91D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endParaRPr lang="pt-BR" sz="28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4EA1F7ED-F534-4765-A49D-9CE05CE4C335}" type="parTrans" cxnId="{FADF3645-D993-4538-A854-8E14D1764BE5}">
      <dgm:prSet/>
      <dgm:spPr/>
    </dgm:pt>
    <dgm:pt modelId="{1179D0C5-35D7-439B-9315-2213F81AA23E}" type="sibTrans" cxnId="{FADF3645-D993-4538-A854-8E14D1764BE5}">
      <dgm:prSet/>
      <dgm:spPr/>
    </dgm:pt>
    <dgm:pt modelId="{205F994D-C36F-46B8-9A3A-9F44BA8C4B0F}" type="pres">
      <dgm:prSet presAssocID="{E15D3900-B5BB-455A-A9D5-DAB81B188BA1}" presName="Name0" presStyleCnt="0">
        <dgm:presLayoutVars>
          <dgm:dir/>
          <dgm:animLvl val="lvl"/>
          <dgm:resizeHandles val="exact"/>
        </dgm:presLayoutVars>
      </dgm:prSet>
      <dgm:spPr/>
    </dgm:pt>
    <dgm:pt modelId="{ECB501DF-4189-4EC2-A214-5E90B29A4ED4}" type="pres">
      <dgm:prSet presAssocID="{DA0F17B9-5EF3-4CC1-8BAE-19AE40F9D92B}" presName="linNode" presStyleCnt="0"/>
      <dgm:spPr/>
    </dgm:pt>
    <dgm:pt modelId="{5963E82A-5BD0-4FE6-813C-6E3681CFBF9D}" type="pres">
      <dgm:prSet presAssocID="{DA0F17B9-5EF3-4CC1-8BAE-19AE40F9D92B}" presName="parentText" presStyleLbl="node1" presStyleIdx="0" presStyleCnt="1" custScaleX="95646" custScaleY="100098" custLinFactNeighborX="273" custLinFactNeighborY="-10885">
        <dgm:presLayoutVars>
          <dgm:chMax val="1"/>
          <dgm:bulletEnabled val="1"/>
        </dgm:presLayoutVars>
      </dgm:prSet>
      <dgm:spPr/>
    </dgm:pt>
    <dgm:pt modelId="{81D7DAE2-35DA-4F0B-AFE1-5312C7F8796D}" type="pres">
      <dgm:prSet presAssocID="{DA0F17B9-5EF3-4CC1-8BAE-19AE40F9D92B}" presName="descendantText" presStyleLbl="alignAccFollowNode1" presStyleIdx="0" presStyleCnt="1" custScaleX="107475" custScaleY="125245" custLinFactNeighborX="727" custLinFactNeighborY="-12561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EE337D06-1A90-4DFC-A60F-D505BA59CD22}" srcId="{DA0F17B9-5EF3-4CC1-8BAE-19AE40F9D92B}" destId="{23CB9FAF-6107-4285-B185-8F5177CE8845}" srcOrd="2" destOrd="0" parTransId="{0CD87E48-8172-43EE-9D2A-12B93AC9FF09}" sibTransId="{DBBB389C-4CA6-4A85-80DE-C9A5A05126ED}"/>
    <dgm:cxn modelId="{25B4405D-EC7E-4647-A552-FFB0A610AEEC}" type="presOf" srcId="{23CB9FAF-6107-4285-B185-8F5177CE8845}" destId="{81D7DAE2-35DA-4F0B-AFE1-5312C7F8796D}" srcOrd="0" destOrd="2" presId="urn:microsoft.com/office/officeart/2005/8/layout/vList5"/>
    <dgm:cxn modelId="{FADF3645-D993-4538-A854-8E14D1764BE5}" srcId="{DA0F17B9-5EF3-4CC1-8BAE-19AE40F9D92B}" destId="{4207DA52-8535-4575-A236-9D3CC87FA91D}" srcOrd="1" destOrd="0" parTransId="{4EA1F7ED-F534-4765-A49D-9CE05CE4C335}" sibTransId="{1179D0C5-35D7-439B-9315-2213F81AA23E}"/>
    <dgm:cxn modelId="{47B8B076-CAF8-4271-9749-3C839838D5D3}" srcId="{E15D3900-B5BB-455A-A9D5-DAB81B188BA1}" destId="{DA0F17B9-5EF3-4CC1-8BAE-19AE40F9D92B}" srcOrd="0" destOrd="0" parTransId="{703578EC-8711-42C8-9045-E139032C7072}" sibTransId="{1D16A228-C9A6-403C-900F-2A2432E78C98}"/>
    <dgm:cxn modelId="{3A18FE9A-765C-42D3-A722-74AAA89E1024}" type="presOf" srcId="{E15D3900-B5BB-455A-A9D5-DAB81B188BA1}" destId="{205F994D-C36F-46B8-9A3A-9F44BA8C4B0F}" srcOrd="0" destOrd="0" presId="urn:microsoft.com/office/officeart/2005/8/layout/vList5"/>
    <dgm:cxn modelId="{9BDA68A4-5069-4DEA-A056-B398AE5F1726}" type="presOf" srcId="{DA0F17B9-5EF3-4CC1-8BAE-19AE40F9D92B}" destId="{5963E82A-5BD0-4FE6-813C-6E3681CFBF9D}" srcOrd="0" destOrd="0" presId="urn:microsoft.com/office/officeart/2005/8/layout/vList5"/>
    <dgm:cxn modelId="{1A7A3CBD-339B-44ED-9BBE-EE721DA89756}" type="presOf" srcId="{B106DC05-A9DB-459C-AF49-DA50CAAA32D8}" destId="{81D7DAE2-35DA-4F0B-AFE1-5312C7F8796D}" srcOrd="0" destOrd="0" presId="urn:microsoft.com/office/officeart/2005/8/layout/vList5"/>
    <dgm:cxn modelId="{10B6FFBF-85C7-474B-9BB4-B8FB2B97DC70}" srcId="{DA0F17B9-5EF3-4CC1-8BAE-19AE40F9D92B}" destId="{B106DC05-A9DB-459C-AF49-DA50CAAA32D8}" srcOrd="0" destOrd="0" parTransId="{7522FDEB-B4E7-4D87-BCB5-B87F3660F785}" sibTransId="{5E6A481A-DDA0-42BC-A82B-81D13A173712}"/>
    <dgm:cxn modelId="{B4D9EBF4-7C64-4344-A79B-7B24E649F39A}" type="presOf" srcId="{4207DA52-8535-4575-A236-9D3CC87FA91D}" destId="{81D7DAE2-35DA-4F0B-AFE1-5312C7F8796D}" srcOrd="0" destOrd="1" presId="urn:microsoft.com/office/officeart/2005/8/layout/vList5"/>
    <dgm:cxn modelId="{8390BCEA-333F-4BB3-A040-033ADE519E28}" type="presParOf" srcId="{205F994D-C36F-46B8-9A3A-9F44BA8C4B0F}" destId="{ECB501DF-4189-4EC2-A214-5E90B29A4ED4}" srcOrd="0" destOrd="0" presId="urn:microsoft.com/office/officeart/2005/8/layout/vList5"/>
    <dgm:cxn modelId="{F7589417-B0D9-49D2-BF93-340FF12534FC}" type="presParOf" srcId="{ECB501DF-4189-4EC2-A214-5E90B29A4ED4}" destId="{5963E82A-5BD0-4FE6-813C-6E3681CFBF9D}" srcOrd="0" destOrd="0" presId="urn:microsoft.com/office/officeart/2005/8/layout/vList5"/>
    <dgm:cxn modelId="{359FA07F-61C6-41C1-9DED-D262B25E7C68}" type="presParOf" srcId="{ECB501DF-4189-4EC2-A214-5E90B29A4ED4}" destId="{81D7DAE2-35DA-4F0B-AFE1-5312C7F8796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15D3900-B5BB-455A-A9D5-DAB81B188BA1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A0F17B9-5EF3-4CC1-8BAE-19AE40F9D92B}">
      <dgm:prSet phldrT="[Texto]" custT="1"/>
      <dgm:spPr>
        <a:xfrm>
          <a:off x="461834" y="278586"/>
          <a:ext cx="2873200" cy="200459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pt-BR" sz="40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RETENÇÕES – IPC 11 - Contabilização</a:t>
          </a:r>
          <a:endParaRPr lang="pt-BR" sz="2800" b="1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703578EC-8711-42C8-9045-E139032C7072}" type="parTrans" cxnId="{47B8B076-CAF8-4271-9749-3C839838D5D3}">
      <dgm:prSet/>
      <dgm:spPr/>
      <dgm:t>
        <a:bodyPr/>
        <a:lstStyle/>
        <a:p>
          <a:endParaRPr lang="pt-BR" sz="2800"/>
        </a:p>
      </dgm:t>
    </dgm:pt>
    <dgm:pt modelId="{1D16A228-C9A6-403C-900F-2A2432E78C98}" type="sibTrans" cxnId="{47B8B076-CAF8-4271-9749-3C839838D5D3}">
      <dgm:prSet/>
      <dgm:spPr/>
      <dgm:t>
        <a:bodyPr/>
        <a:lstStyle/>
        <a:p>
          <a:endParaRPr lang="pt-BR" sz="2800"/>
        </a:p>
      </dgm:t>
    </dgm:pt>
    <dgm:pt modelId="{B106DC05-A9DB-459C-AF49-DA50CAAA32D8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Utilizar as fontes de recursos extraorçamentárias para identificar as retenções (TCEES 2022 – 979-000). </a:t>
          </a:r>
        </a:p>
      </dgm:t>
    </dgm:pt>
    <dgm:pt modelId="{7522FDEB-B4E7-4D87-BCB5-B87F3660F785}" type="parTrans" cxnId="{10B6FFBF-85C7-474B-9BB4-B8FB2B97DC70}">
      <dgm:prSet/>
      <dgm:spPr/>
      <dgm:t>
        <a:bodyPr/>
        <a:lstStyle/>
        <a:p>
          <a:endParaRPr lang="pt-BR"/>
        </a:p>
      </dgm:t>
    </dgm:pt>
    <dgm:pt modelId="{5E6A481A-DDA0-42BC-A82B-81D13A173712}" type="sibTrans" cxnId="{10B6FFBF-85C7-474B-9BB4-B8FB2B97DC70}">
      <dgm:prSet/>
      <dgm:spPr/>
      <dgm:t>
        <a:bodyPr/>
        <a:lstStyle/>
        <a:p>
          <a:endParaRPr lang="pt-BR"/>
        </a:p>
      </dgm:t>
    </dgm:pt>
    <dgm:pt modelId="{3D79E8DD-AAC9-4024-ABD2-D48676C7B182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pt-BR" sz="2800" b="0" i="0" dirty="0"/>
            <a:t>Caso seja necessário </a:t>
          </a:r>
          <a:r>
            <a:rPr lang="pt-BR" sz="2800" b="1" i="0" dirty="0"/>
            <a:t>identificar a fonte da despesa orçamentária</a:t>
          </a:r>
          <a:r>
            <a:rPr lang="pt-BR" sz="2800" b="0" i="0" dirty="0"/>
            <a:t> da qual se originou a retenção ou consignação, uma opção é </a:t>
          </a:r>
          <a:r>
            <a:rPr lang="pt-BR" sz="2800" b="1" i="0" dirty="0"/>
            <a:t>detalhar a fonte de recursos extraorçamentária citada</a:t>
          </a:r>
          <a:r>
            <a:rPr lang="pt-BR" sz="2800" b="0" i="0" dirty="0"/>
            <a:t>.</a:t>
          </a:r>
          <a:endParaRPr lang="pt-BR" sz="28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403EB2FF-D92D-474D-AF74-99A9E15D703E}" type="parTrans" cxnId="{3719BF7F-5A4D-4AA5-BF15-A91420AE6222}">
      <dgm:prSet/>
      <dgm:spPr/>
    </dgm:pt>
    <dgm:pt modelId="{5B96D2B1-5B95-4107-9706-EF1FD75D45BB}" type="sibTrans" cxnId="{3719BF7F-5A4D-4AA5-BF15-A91420AE6222}">
      <dgm:prSet/>
      <dgm:spPr/>
    </dgm:pt>
    <dgm:pt modelId="{E557A8F1-3D31-4B40-B5F5-AADF61C3C5C1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>
            <a:buFont typeface="Wingdings" panose="05000000000000000000" pitchFamily="2" charset="2"/>
            <a:buChar char="Ø"/>
          </a:pPr>
          <a:endParaRPr lang="pt-BR" sz="28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2A2E12BB-5E29-45B1-91B8-814690CC71A9}" type="parTrans" cxnId="{61241E26-D9C2-4DF9-98C4-29743D69CF78}">
      <dgm:prSet/>
      <dgm:spPr/>
    </dgm:pt>
    <dgm:pt modelId="{3B5C177D-D918-409A-8C45-3CF8A503C5F7}" type="sibTrans" cxnId="{61241E26-D9C2-4DF9-98C4-29743D69CF78}">
      <dgm:prSet/>
      <dgm:spPr/>
    </dgm:pt>
    <dgm:pt modelId="{205F994D-C36F-46B8-9A3A-9F44BA8C4B0F}" type="pres">
      <dgm:prSet presAssocID="{E15D3900-B5BB-455A-A9D5-DAB81B188BA1}" presName="Name0" presStyleCnt="0">
        <dgm:presLayoutVars>
          <dgm:dir/>
          <dgm:animLvl val="lvl"/>
          <dgm:resizeHandles val="exact"/>
        </dgm:presLayoutVars>
      </dgm:prSet>
      <dgm:spPr/>
    </dgm:pt>
    <dgm:pt modelId="{ECB501DF-4189-4EC2-A214-5E90B29A4ED4}" type="pres">
      <dgm:prSet presAssocID="{DA0F17B9-5EF3-4CC1-8BAE-19AE40F9D92B}" presName="linNode" presStyleCnt="0"/>
      <dgm:spPr/>
    </dgm:pt>
    <dgm:pt modelId="{5963E82A-5BD0-4FE6-813C-6E3681CFBF9D}" type="pres">
      <dgm:prSet presAssocID="{DA0F17B9-5EF3-4CC1-8BAE-19AE40F9D92B}" presName="parentText" presStyleLbl="node1" presStyleIdx="0" presStyleCnt="1" custScaleX="95646" custScaleY="100098" custLinFactNeighborX="273" custLinFactNeighborY="-10885">
        <dgm:presLayoutVars>
          <dgm:chMax val="1"/>
          <dgm:bulletEnabled val="1"/>
        </dgm:presLayoutVars>
      </dgm:prSet>
      <dgm:spPr/>
    </dgm:pt>
    <dgm:pt modelId="{81D7DAE2-35DA-4F0B-AFE1-5312C7F8796D}" type="pres">
      <dgm:prSet presAssocID="{DA0F17B9-5EF3-4CC1-8BAE-19AE40F9D92B}" presName="descendantText" presStyleLbl="alignAccFollowNode1" presStyleIdx="0" presStyleCnt="1" custScaleX="107475" custScaleY="125245" custLinFactNeighborX="727" custLinFactNeighborY="-12561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61241E26-D9C2-4DF9-98C4-29743D69CF78}" srcId="{DA0F17B9-5EF3-4CC1-8BAE-19AE40F9D92B}" destId="{E557A8F1-3D31-4B40-B5F5-AADF61C3C5C1}" srcOrd="1" destOrd="0" parTransId="{2A2E12BB-5E29-45B1-91B8-814690CC71A9}" sibTransId="{3B5C177D-D918-409A-8C45-3CF8A503C5F7}"/>
    <dgm:cxn modelId="{47B8B076-CAF8-4271-9749-3C839838D5D3}" srcId="{E15D3900-B5BB-455A-A9D5-DAB81B188BA1}" destId="{DA0F17B9-5EF3-4CC1-8BAE-19AE40F9D92B}" srcOrd="0" destOrd="0" parTransId="{703578EC-8711-42C8-9045-E139032C7072}" sibTransId="{1D16A228-C9A6-403C-900F-2A2432E78C98}"/>
    <dgm:cxn modelId="{3719BF7F-5A4D-4AA5-BF15-A91420AE6222}" srcId="{DA0F17B9-5EF3-4CC1-8BAE-19AE40F9D92B}" destId="{3D79E8DD-AAC9-4024-ABD2-D48676C7B182}" srcOrd="2" destOrd="0" parTransId="{403EB2FF-D92D-474D-AF74-99A9E15D703E}" sibTransId="{5B96D2B1-5B95-4107-9706-EF1FD75D45BB}"/>
    <dgm:cxn modelId="{73729597-DAEA-4148-87E8-F68CA9DDF450}" type="presOf" srcId="{E557A8F1-3D31-4B40-B5F5-AADF61C3C5C1}" destId="{81D7DAE2-35DA-4F0B-AFE1-5312C7F8796D}" srcOrd="0" destOrd="1" presId="urn:microsoft.com/office/officeart/2005/8/layout/vList5"/>
    <dgm:cxn modelId="{3A18FE9A-765C-42D3-A722-74AAA89E1024}" type="presOf" srcId="{E15D3900-B5BB-455A-A9D5-DAB81B188BA1}" destId="{205F994D-C36F-46B8-9A3A-9F44BA8C4B0F}" srcOrd="0" destOrd="0" presId="urn:microsoft.com/office/officeart/2005/8/layout/vList5"/>
    <dgm:cxn modelId="{13E8ED9F-B3A8-4B01-8E3B-278150201C76}" type="presOf" srcId="{3D79E8DD-AAC9-4024-ABD2-D48676C7B182}" destId="{81D7DAE2-35DA-4F0B-AFE1-5312C7F8796D}" srcOrd="0" destOrd="2" presId="urn:microsoft.com/office/officeart/2005/8/layout/vList5"/>
    <dgm:cxn modelId="{9BDA68A4-5069-4DEA-A056-B398AE5F1726}" type="presOf" srcId="{DA0F17B9-5EF3-4CC1-8BAE-19AE40F9D92B}" destId="{5963E82A-5BD0-4FE6-813C-6E3681CFBF9D}" srcOrd="0" destOrd="0" presId="urn:microsoft.com/office/officeart/2005/8/layout/vList5"/>
    <dgm:cxn modelId="{1A7A3CBD-339B-44ED-9BBE-EE721DA89756}" type="presOf" srcId="{B106DC05-A9DB-459C-AF49-DA50CAAA32D8}" destId="{81D7DAE2-35DA-4F0B-AFE1-5312C7F8796D}" srcOrd="0" destOrd="0" presId="urn:microsoft.com/office/officeart/2005/8/layout/vList5"/>
    <dgm:cxn modelId="{10B6FFBF-85C7-474B-9BB4-B8FB2B97DC70}" srcId="{DA0F17B9-5EF3-4CC1-8BAE-19AE40F9D92B}" destId="{B106DC05-A9DB-459C-AF49-DA50CAAA32D8}" srcOrd="0" destOrd="0" parTransId="{7522FDEB-B4E7-4D87-BCB5-B87F3660F785}" sibTransId="{5E6A481A-DDA0-42BC-A82B-81D13A173712}"/>
    <dgm:cxn modelId="{8390BCEA-333F-4BB3-A040-033ADE519E28}" type="presParOf" srcId="{205F994D-C36F-46B8-9A3A-9F44BA8C4B0F}" destId="{ECB501DF-4189-4EC2-A214-5E90B29A4ED4}" srcOrd="0" destOrd="0" presId="urn:microsoft.com/office/officeart/2005/8/layout/vList5"/>
    <dgm:cxn modelId="{F7589417-B0D9-49D2-BF93-340FF12534FC}" type="presParOf" srcId="{ECB501DF-4189-4EC2-A214-5E90B29A4ED4}" destId="{5963E82A-5BD0-4FE6-813C-6E3681CFBF9D}" srcOrd="0" destOrd="0" presId="urn:microsoft.com/office/officeart/2005/8/layout/vList5"/>
    <dgm:cxn modelId="{359FA07F-61C6-41C1-9DED-D262B25E7C68}" type="presParOf" srcId="{ECB501DF-4189-4EC2-A214-5E90B29A4ED4}" destId="{81D7DAE2-35DA-4F0B-AFE1-5312C7F8796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5D3900-B5BB-455A-A9D5-DAB81B188BA1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A0F17B9-5EF3-4CC1-8BAE-19AE40F9D92B}">
      <dgm:prSet phldrT="[Texto]" custT="1"/>
      <dgm:spPr>
        <a:xfrm>
          <a:off x="461834" y="278586"/>
          <a:ext cx="2873200" cy="200459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pt-BR" sz="40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ARQUIVO XLS </a:t>
          </a:r>
          <a:endParaRPr lang="pt-BR" sz="2800" b="1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703578EC-8711-42C8-9045-E139032C7072}" type="parTrans" cxnId="{47B8B076-CAF8-4271-9749-3C839838D5D3}">
      <dgm:prSet/>
      <dgm:spPr/>
      <dgm:t>
        <a:bodyPr/>
        <a:lstStyle/>
        <a:p>
          <a:endParaRPr lang="pt-BR" sz="2800"/>
        </a:p>
      </dgm:t>
    </dgm:pt>
    <dgm:pt modelId="{1D16A228-C9A6-403C-900F-2A2432E78C98}" type="sibTrans" cxnId="{47B8B076-CAF8-4271-9749-3C839838D5D3}">
      <dgm:prSet/>
      <dgm:spPr/>
      <dgm:t>
        <a:bodyPr/>
        <a:lstStyle/>
        <a:p>
          <a:endParaRPr lang="pt-BR" sz="2800"/>
        </a:p>
      </dgm:t>
    </dgm:pt>
    <dgm:pt modelId="{1469F22F-907A-4674-A09E-030B7BAB8FCE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3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 TCEES criou a tabela com as fontes de recursos utilizadas para 2022 ;</a:t>
          </a:r>
        </a:p>
      </dgm:t>
    </dgm:pt>
    <dgm:pt modelId="{9380C0CA-E472-405F-B8D3-7F7EC6296252}" type="parTrans" cxnId="{25D89630-0714-4F53-AAA4-2CC796BD57F3}">
      <dgm:prSet/>
      <dgm:spPr/>
      <dgm:t>
        <a:bodyPr/>
        <a:lstStyle/>
        <a:p>
          <a:endParaRPr lang="pt-BR"/>
        </a:p>
      </dgm:t>
    </dgm:pt>
    <dgm:pt modelId="{C432D0E9-7790-4202-9865-EF451547F11D}" type="sibTrans" cxnId="{25D89630-0714-4F53-AAA4-2CC796BD57F3}">
      <dgm:prSet/>
      <dgm:spPr/>
      <dgm:t>
        <a:bodyPr/>
        <a:lstStyle/>
        <a:p>
          <a:endParaRPr lang="pt-BR"/>
        </a:p>
      </dgm:t>
    </dgm:pt>
    <dgm:pt modelId="{D725A7E6-F591-42B3-84E2-A4243EADD5BC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endParaRPr lang="pt-BR" sz="32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571701BB-CC85-487D-932B-979CBEE0E538}" type="parTrans" cxnId="{119B7A36-53DB-4BB9-8D0A-0545F6718F00}">
      <dgm:prSet/>
      <dgm:spPr/>
      <dgm:t>
        <a:bodyPr/>
        <a:lstStyle/>
        <a:p>
          <a:endParaRPr lang="pt-BR"/>
        </a:p>
      </dgm:t>
    </dgm:pt>
    <dgm:pt modelId="{CB8D3506-9041-4E9B-8B89-DFF3200EB8D6}" type="sibTrans" cxnId="{119B7A36-53DB-4BB9-8D0A-0545F6718F00}">
      <dgm:prSet/>
      <dgm:spPr/>
      <dgm:t>
        <a:bodyPr/>
        <a:lstStyle/>
        <a:p>
          <a:endParaRPr lang="pt-BR"/>
        </a:p>
      </dgm:t>
    </dgm:pt>
    <dgm:pt modelId="{A82D16DA-4992-4188-B557-A30BF570FBA5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3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Os códigos já padronizados com o SICONFI não constam da tabela.</a:t>
          </a:r>
        </a:p>
      </dgm:t>
    </dgm:pt>
    <dgm:pt modelId="{5C385942-4F83-477F-9FD1-13D9FFCDD84A}" type="parTrans" cxnId="{7731100D-D64D-4412-9A67-0016A43CA74A}">
      <dgm:prSet/>
      <dgm:spPr/>
      <dgm:t>
        <a:bodyPr/>
        <a:lstStyle/>
        <a:p>
          <a:endParaRPr lang="pt-BR"/>
        </a:p>
      </dgm:t>
    </dgm:pt>
    <dgm:pt modelId="{144E984A-5DB5-41C5-A5A6-8181989DE147}" type="sibTrans" cxnId="{7731100D-D64D-4412-9A67-0016A43CA74A}">
      <dgm:prSet/>
      <dgm:spPr/>
      <dgm:t>
        <a:bodyPr/>
        <a:lstStyle/>
        <a:p>
          <a:endParaRPr lang="pt-BR"/>
        </a:p>
      </dgm:t>
    </dgm:pt>
    <dgm:pt modelId="{C71C8A0C-BDF0-4279-8579-44B2075EB4F7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3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Não necessitam de “de/para”: 708, 709, 711, 761;</a:t>
          </a:r>
        </a:p>
      </dgm:t>
    </dgm:pt>
    <dgm:pt modelId="{4371F482-C601-4B37-9495-3A9BDED34CBD}" type="parTrans" cxnId="{D978884B-275F-4F68-9795-7324679065EF}">
      <dgm:prSet/>
      <dgm:spPr/>
    </dgm:pt>
    <dgm:pt modelId="{F176932D-B037-4626-AA45-D4CA9528AC79}" type="sibTrans" cxnId="{D978884B-275F-4F68-9795-7324679065EF}">
      <dgm:prSet/>
      <dgm:spPr/>
    </dgm:pt>
    <dgm:pt modelId="{8BBC5695-3ED6-4C7E-9CC4-D3F9BA79832F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endParaRPr lang="pt-BR" sz="32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227D75FA-80FD-4270-90AA-01C4BE0F1C67}" type="parTrans" cxnId="{6BABB589-7FCC-4F08-8F05-5A3A69CD4F10}">
      <dgm:prSet/>
      <dgm:spPr/>
    </dgm:pt>
    <dgm:pt modelId="{97006530-7BCC-41F7-8592-8FF156D4E42A}" type="sibTrans" cxnId="{6BABB589-7FCC-4F08-8F05-5A3A69CD4F10}">
      <dgm:prSet/>
      <dgm:spPr/>
    </dgm:pt>
    <dgm:pt modelId="{205F994D-C36F-46B8-9A3A-9F44BA8C4B0F}" type="pres">
      <dgm:prSet presAssocID="{E15D3900-B5BB-455A-A9D5-DAB81B188BA1}" presName="Name0" presStyleCnt="0">
        <dgm:presLayoutVars>
          <dgm:dir/>
          <dgm:animLvl val="lvl"/>
          <dgm:resizeHandles val="exact"/>
        </dgm:presLayoutVars>
      </dgm:prSet>
      <dgm:spPr/>
    </dgm:pt>
    <dgm:pt modelId="{ECB501DF-4189-4EC2-A214-5E90B29A4ED4}" type="pres">
      <dgm:prSet presAssocID="{DA0F17B9-5EF3-4CC1-8BAE-19AE40F9D92B}" presName="linNode" presStyleCnt="0"/>
      <dgm:spPr/>
    </dgm:pt>
    <dgm:pt modelId="{5963E82A-5BD0-4FE6-813C-6E3681CFBF9D}" type="pres">
      <dgm:prSet presAssocID="{DA0F17B9-5EF3-4CC1-8BAE-19AE40F9D92B}" presName="parentText" presStyleLbl="node1" presStyleIdx="0" presStyleCnt="1" custScaleX="149004" custScaleY="100098" custLinFactNeighborX="-10528" custLinFactNeighborY="-98">
        <dgm:presLayoutVars>
          <dgm:chMax val="1"/>
          <dgm:bulletEnabled val="1"/>
        </dgm:presLayoutVars>
      </dgm:prSet>
      <dgm:spPr/>
    </dgm:pt>
    <dgm:pt modelId="{81D7DAE2-35DA-4F0B-AFE1-5312C7F8796D}" type="pres">
      <dgm:prSet presAssocID="{DA0F17B9-5EF3-4CC1-8BAE-19AE40F9D92B}" presName="descendantText" presStyleLbl="alignAccFollowNode1" presStyleIdx="0" presStyleCnt="1" custScaleX="214589" custScaleY="125245" custLinFactNeighborX="840" custLinFactNeighborY="-4721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7731100D-D64D-4412-9A67-0016A43CA74A}" srcId="{DA0F17B9-5EF3-4CC1-8BAE-19AE40F9D92B}" destId="{A82D16DA-4992-4188-B557-A30BF570FBA5}" srcOrd="2" destOrd="0" parTransId="{5C385942-4F83-477F-9FD1-13D9FFCDD84A}" sibTransId="{144E984A-5DB5-41C5-A5A6-8181989DE147}"/>
    <dgm:cxn modelId="{0263C90D-81EF-47E8-BE48-D5A350EBD0D8}" type="presOf" srcId="{D725A7E6-F591-42B3-84E2-A4243EADD5BC}" destId="{81D7DAE2-35DA-4F0B-AFE1-5312C7F8796D}" srcOrd="0" destOrd="1" presId="urn:microsoft.com/office/officeart/2005/8/layout/vList5"/>
    <dgm:cxn modelId="{5E41052D-21C9-454E-B206-F40C415A1B7A}" type="presOf" srcId="{C71C8A0C-BDF0-4279-8579-44B2075EB4F7}" destId="{81D7DAE2-35DA-4F0B-AFE1-5312C7F8796D}" srcOrd="0" destOrd="4" presId="urn:microsoft.com/office/officeart/2005/8/layout/vList5"/>
    <dgm:cxn modelId="{25D89630-0714-4F53-AAA4-2CC796BD57F3}" srcId="{DA0F17B9-5EF3-4CC1-8BAE-19AE40F9D92B}" destId="{1469F22F-907A-4674-A09E-030B7BAB8FCE}" srcOrd="0" destOrd="0" parTransId="{9380C0CA-E472-405F-B8D3-7F7EC6296252}" sibTransId="{C432D0E9-7790-4202-9865-EF451547F11D}"/>
    <dgm:cxn modelId="{119B7A36-53DB-4BB9-8D0A-0545F6718F00}" srcId="{DA0F17B9-5EF3-4CC1-8BAE-19AE40F9D92B}" destId="{D725A7E6-F591-42B3-84E2-A4243EADD5BC}" srcOrd="1" destOrd="0" parTransId="{571701BB-CC85-487D-932B-979CBEE0E538}" sibTransId="{CB8D3506-9041-4E9B-8B89-DFF3200EB8D6}"/>
    <dgm:cxn modelId="{D978884B-275F-4F68-9795-7324679065EF}" srcId="{DA0F17B9-5EF3-4CC1-8BAE-19AE40F9D92B}" destId="{C71C8A0C-BDF0-4279-8579-44B2075EB4F7}" srcOrd="4" destOrd="0" parTransId="{4371F482-C601-4B37-9495-3A9BDED34CBD}" sibTransId="{F176932D-B037-4626-AA45-D4CA9528AC79}"/>
    <dgm:cxn modelId="{7BCD5273-58AE-4550-BF5E-943945B4DC47}" type="presOf" srcId="{A82D16DA-4992-4188-B557-A30BF570FBA5}" destId="{81D7DAE2-35DA-4F0B-AFE1-5312C7F8796D}" srcOrd="0" destOrd="2" presId="urn:microsoft.com/office/officeart/2005/8/layout/vList5"/>
    <dgm:cxn modelId="{47B8B076-CAF8-4271-9749-3C839838D5D3}" srcId="{E15D3900-B5BB-455A-A9D5-DAB81B188BA1}" destId="{DA0F17B9-5EF3-4CC1-8BAE-19AE40F9D92B}" srcOrd="0" destOrd="0" parTransId="{703578EC-8711-42C8-9045-E139032C7072}" sibTransId="{1D16A228-C9A6-403C-900F-2A2432E78C98}"/>
    <dgm:cxn modelId="{DF742087-EBFA-4945-A10E-1BB5F6EDBDDE}" type="presOf" srcId="{1469F22F-907A-4674-A09E-030B7BAB8FCE}" destId="{81D7DAE2-35DA-4F0B-AFE1-5312C7F8796D}" srcOrd="0" destOrd="0" presId="urn:microsoft.com/office/officeart/2005/8/layout/vList5"/>
    <dgm:cxn modelId="{6BABB589-7FCC-4F08-8F05-5A3A69CD4F10}" srcId="{DA0F17B9-5EF3-4CC1-8BAE-19AE40F9D92B}" destId="{8BBC5695-3ED6-4C7E-9CC4-D3F9BA79832F}" srcOrd="3" destOrd="0" parTransId="{227D75FA-80FD-4270-90AA-01C4BE0F1C67}" sibTransId="{97006530-7BCC-41F7-8592-8FF156D4E42A}"/>
    <dgm:cxn modelId="{3A18FE9A-765C-42D3-A722-74AAA89E1024}" type="presOf" srcId="{E15D3900-B5BB-455A-A9D5-DAB81B188BA1}" destId="{205F994D-C36F-46B8-9A3A-9F44BA8C4B0F}" srcOrd="0" destOrd="0" presId="urn:microsoft.com/office/officeart/2005/8/layout/vList5"/>
    <dgm:cxn modelId="{9BDA68A4-5069-4DEA-A056-B398AE5F1726}" type="presOf" srcId="{DA0F17B9-5EF3-4CC1-8BAE-19AE40F9D92B}" destId="{5963E82A-5BD0-4FE6-813C-6E3681CFBF9D}" srcOrd="0" destOrd="0" presId="urn:microsoft.com/office/officeart/2005/8/layout/vList5"/>
    <dgm:cxn modelId="{98BE9FFB-A384-4A52-96FB-B96171F4C4B1}" type="presOf" srcId="{8BBC5695-3ED6-4C7E-9CC4-D3F9BA79832F}" destId="{81D7DAE2-35DA-4F0B-AFE1-5312C7F8796D}" srcOrd="0" destOrd="3" presId="urn:microsoft.com/office/officeart/2005/8/layout/vList5"/>
    <dgm:cxn modelId="{8390BCEA-333F-4BB3-A040-033ADE519E28}" type="presParOf" srcId="{205F994D-C36F-46B8-9A3A-9F44BA8C4B0F}" destId="{ECB501DF-4189-4EC2-A214-5E90B29A4ED4}" srcOrd="0" destOrd="0" presId="urn:microsoft.com/office/officeart/2005/8/layout/vList5"/>
    <dgm:cxn modelId="{F7589417-B0D9-49D2-BF93-340FF12534FC}" type="presParOf" srcId="{ECB501DF-4189-4EC2-A214-5E90B29A4ED4}" destId="{5963E82A-5BD0-4FE6-813C-6E3681CFBF9D}" srcOrd="0" destOrd="0" presId="urn:microsoft.com/office/officeart/2005/8/layout/vList5"/>
    <dgm:cxn modelId="{359FA07F-61C6-41C1-9DED-D262B25E7C68}" type="presParOf" srcId="{ECB501DF-4189-4EC2-A214-5E90B29A4ED4}" destId="{81D7DAE2-35DA-4F0B-AFE1-5312C7F8796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5D3900-B5BB-455A-A9D5-DAB81B188BA1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A0F17B9-5EF3-4CC1-8BAE-19AE40F9D92B}">
      <dgm:prSet phldrT="[Texto]" custT="1"/>
      <dgm:spPr>
        <a:xfrm>
          <a:off x="461834" y="278586"/>
          <a:ext cx="2873200" cy="200459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pt-BR" sz="40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ARQUIVO XLS </a:t>
          </a:r>
          <a:endParaRPr lang="pt-BR" sz="2800" b="1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703578EC-8711-42C8-9045-E139032C7072}" type="parTrans" cxnId="{47B8B076-CAF8-4271-9749-3C839838D5D3}">
      <dgm:prSet/>
      <dgm:spPr/>
      <dgm:t>
        <a:bodyPr/>
        <a:lstStyle/>
        <a:p>
          <a:endParaRPr lang="pt-BR" sz="2800"/>
        </a:p>
      </dgm:t>
    </dgm:pt>
    <dgm:pt modelId="{1D16A228-C9A6-403C-900F-2A2432E78C98}" type="sibTrans" cxnId="{47B8B076-CAF8-4271-9749-3C839838D5D3}">
      <dgm:prSet/>
      <dgm:spPr/>
      <dgm:t>
        <a:bodyPr/>
        <a:lstStyle/>
        <a:p>
          <a:endParaRPr lang="pt-BR" sz="2800"/>
        </a:p>
      </dgm:t>
    </dgm:pt>
    <dgm:pt modelId="{1469F22F-907A-4674-A09E-030B7BAB8FCE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3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Os códigos 214-2100 e 215-2100 – covid, e ainda 390-0010, 390-0090, 920-0010 e 920-0020,  não poderão ser carregados separadamente no SICONFI.</a:t>
          </a:r>
        </a:p>
      </dgm:t>
    </dgm:pt>
    <dgm:pt modelId="{9380C0CA-E472-405F-B8D3-7F7EC6296252}" type="parTrans" cxnId="{25D89630-0714-4F53-AAA4-2CC796BD57F3}">
      <dgm:prSet/>
      <dgm:spPr/>
      <dgm:t>
        <a:bodyPr/>
        <a:lstStyle/>
        <a:p>
          <a:endParaRPr lang="pt-BR"/>
        </a:p>
      </dgm:t>
    </dgm:pt>
    <dgm:pt modelId="{C432D0E9-7790-4202-9865-EF451547F11D}" type="sibTrans" cxnId="{25D89630-0714-4F53-AAA4-2CC796BD57F3}">
      <dgm:prSet/>
      <dgm:spPr/>
      <dgm:t>
        <a:bodyPr/>
        <a:lstStyle/>
        <a:p>
          <a:endParaRPr lang="pt-BR"/>
        </a:p>
      </dgm:t>
    </dgm:pt>
    <dgm:pt modelId="{48A759A3-CA35-4A82-8DBA-D2B1553D3183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3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Serão carregados apenas o com o código fixo e a descrição como no BALPAT, antecedidos pelo grupo de fonte.</a:t>
          </a:r>
        </a:p>
      </dgm:t>
    </dgm:pt>
    <dgm:pt modelId="{8874EA1A-E184-4BA5-AC14-06569CDCB398}" type="parTrans" cxnId="{B6F5BA4B-8383-4EE2-9363-B6DA9E639F6B}">
      <dgm:prSet/>
      <dgm:spPr/>
    </dgm:pt>
    <dgm:pt modelId="{7F533E41-38FD-476C-912D-51B8FA7BA58F}" type="sibTrans" cxnId="{B6F5BA4B-8383-4EE2-9363-B6DA9E639F6B}">
      <dgm:prSet/>
      <dgm:spPr/>
    </dgm:pt>
    <dgm:pt modelId="{B62FD21B-BBB8-49DA-AA4A-0CCA672EFFF4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endParaRPr lang="pt-BR" sz="32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7B2569AA-F82C-4EF6-A56D-56CA75749375}" type="parTrans" cxnId="{5E069CC8-ABCB-4CF7-B4ED-CDC09B9762D7}">
      <dgm:prSet/>
      <dgm:spPr/>
    </dgm:pt>
    <dgm:pt modelId="{FA07750B-74B2-4BC5-A7E7-9E0D6ABBDDE8}" type="sibTrans" cxnId="{5E069CC8-ABCB-4CF7-B4ED-CDC09B9762D7}">
      <dgm:prSet/>
      <dgm:spPr/>
    </dgm:pt>
    <dgm:pt modelId="{C7D253DD-3C65-4E4A-BBE3-DEC135E85C61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3200" b="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Ex</a:t>
          </a:r>
          <a:r>
            <a:rPr lang="pt-BR" sz="3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1214, 1215, 1390, etc.</a:t>
          </a:r>
        </a:p>
      </dgm:t>
    </dgm:pt>
    <dgm:pt modelId="{7F3B5A84-481E-4415-B2C6-89511AC2D753}" type="parTrans" cxnId="{0FB2085B-200A-4D4C-BF90-228D79EB4167}">
      <dgm:prSet/>
      <dgm:spPr/>
    </dgm:pt>
    <dgm:pt modelId="{9CD7B20D-20A5-482D-8AE5-0733DB600E04}" type="sibTrans" cxnId="{0FB2085B-200A-4D4C-BF90-228D79EB4167}">
      <dgm:prSet/>
      <dgm:spPr/>
    </dgm:pt>
    <dgm:pt modelId="{205F994D-C36F-46B8-9A3A-9F44BA8C4B0F}" type="pres">
      <dgm:prSet presAssocID="{E15D3900-B5BB-455A-A9D5-DAB81B188BA1}" presName="Name0" presStyleCnt="0">
        <dgm:presLayoutVars>
          <dgm:dir/>
          <dgm:animLvl val="lvl"/>
          <dgm:resizeHandles val="exact"/>
        </dgm:presLayoutVars>
      </dgm:prSet>
      <dgm:spPr/>
    </dgm:pt>
    <dgm:pt modelId="{ECB501DF-4189-4EC2-A214-5E90B29A4ED4}" type="pres">
      <dgm:prSet presAssocID="{DA0F17B9-5EF3-4CC1-8BAE-19AE40F9D92B}" presName="linNode" presStyleCnt="0"/>
      <dgm:spPr/>
    </dgm:pt>
    <dgm:pt modelId="{5963E82A-5BD0-4FE6-813C-6E3681CFBF9D}" type="pres">
      <dgm:prSet presAssocID="{DA0F17B9-5EF3-4CC1-8BAE-19AE40F9D92B}" presName="parentText" presStyleLbl="node1" presStyleIdx="0" presStyleCnt="1" custScaleX="149004" custScaleY="100098" custLinFactNeighborX="-10528" custLinFactNeighborY="-98">
        <dgm:presLayoutVars>
          <dgm:chMax val="1"/>
          <dgm:bulletEnabled val="1"/>
        </dgm:presLayoutVars>
      </dgm:prSet>
      <dgm:spPr/>
    </dgm:pt>
    <dgm:pt modelId="{81D7DAE2-35DA-4F0B-AFE1-5312C7F8796D}" type="pres">
      <dgm:prSet presAssocID="{DA0F17B9-5EF3-4CC1-8BAE-19AE40F9D92B}" presName="descendantText" presStyleLbl="alignAccFollowNode1" presStyleIdx="0" presStyleCnt="1" custScaleX="214589" custScaleY="125245" custLinFactNeighborX="3575" custLinFactNeighborY="-61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8B195521-89B7-4C72-A2F0-A6DF37699D43}" type="presOf" srcId="{C7D253DD-3C65-4E4A-BBE3-DEC135E85C61}" destId="{81D7DAE2-35DA-4F0B-AFE1-5312C7F8796D}" srcOrd="0" destOrd="3" presId="urn:microsoft.com/office/officeart/2005/8/layout/vList5"/>
    <dgm:cxn modelId="{25D89630-0714-4F53-AAA4-2CC796BD57F3}" srcId="{DA0F17B9-5EF3-4CC1-8BAE-19AE40F9D92B}" destId="{1469F22F-907A-4674-A09E-030B7BAB8FCE}" srcOrd="0" destOrd="0" parTransId="{9380C0CA-E472-405F-B8D3-7F7EC6296252}" sibTransId="{C432D0E9-7790-4202-9865-EF451547F11D}"/>
    <dgm:cxn modelId="{0FB2085B-200A-4D4C-BF90-228D79EB4167}" srcId="{DA0F17B9-5EF3-4CC1-8BAE-19AE40F9D92B}" destId="{C7D253DD-3C65-4E4A-BBE3-DEC135E85C61}" srcOrd="3" destOrd="0" parTransId="{7F3B5A84-481E-4415-B2C6-89511AC2D753}" sibTransId="{9CD7B20D-20A5-482D-8AE5-0733DB600E04}"/>
    <dgm:cxn modelId="{B6F5BA4B-8383-4EE2-9363-B6DA9E639F6B}" srcId="{DA0F17B9-5EF3-4CC1-8BAE-19AE40F9D92B}" destId="{48A759A3-CA35-4A82-8DBA-D2B1553D3183}" srcOrd="2" destOrd="0" parTransId="{8874EA1A-E184-4BA5-AC14-06569CDCB398}" sibTransId="{7F533E41-38FD-476C-912D-51B8FA7BA58F}"/>
    <dgm:cxn modelId="{47B8B076-CAF8-4271-9749-3C839838D5D3}" srcId="{E15D3900-B5BB-455A-A9D5-DAB81B188BA1}" destId="{DA0F17B9-5EF3-4CC1-8BAE-19AE40F9D92B}" srcOrd="0" destOrd="0" parTransId="{703578EC-8711-42C8-9045-E139032C7072}" sibTransId="{1D16A228-C9A6-403C-900F-2A2432E78C98}"/>
    <dgm:cxn modelId="{DF742087-EBFA-4945-A10E-1BB5F6EDBDDE}" type="presOf" srcId="{1469F22F-907A-4674-A09E-030B7BAB8FCE}" destId="{81D7DAE2-35DA-4F0B-AFE1-5312C7F8796D}" srcOrd="0" destOrd="0" presId="urn:microsoft.com/office/officeart/2005/8/layout/vList5"/>
    <dgm:cxn modelId="{3A18FE9A-765C-42D3-A722-74AAA89E1024}" type="presOf" srcId="{E15D3900-B5BB-455A-A9D5-DAB81B188BA1}" destId="{205F994D-C36F-46B8-9A3A-9F44BA8C4B0F}" srcOrd="0" destOrd="0" presId="urn:microsoft.com/office/officeart/2005/8/layout/vList5"/>
    <dgm:cxn modelId="{9BDA68A4-5069-4DEA-A056-B398AE5F1726}" type="presOf" srcId="{DA0F17B9-5EF3-4CC1-8BAE-19AE40F9D92B}" destId="{5963E82A-5BD0-4FE6-813C-6E3681CFBF9D}" srcOrd="0" destOrd="0" presId="urn:microsoft.com/office/officeart/2005/8/layout/vList5"/>
    <dgm:cxn modelId="{5E069CC8-ABCB-4CF7-B4ED-CDC09B9762D7}" srcId="{DA0F17B9-5EF3-4CC1-8BAE-19AE40F9D92B}" destId="{B62FD21B-BBB8-49DA-AA4A-0CCA672EFFF4}" srcOrd="1" destOrd="0" parTransId="{7B2569AA-F82C-4EF6-A56D-56CA75749375}" sibTransId="{FA07750B-74B2-4BC5-A7E7-9E0D6ABBDDE8}"/>
    <dgm:cxn modelId="{F1D582EF-2C23-4FE4-B5CE-DA203A91A5E0}" type="presOf" srcId="{48A759A3-CA35-4A82-8DBA-D2B1553D3183}" destId="{81D7DAE2-35DA-4F0B-AFE1-5312C7F8796D}" srcOrd="0" destOrd="2" presId="urn:microsoft.com/office/officeart/2005/8/layout/vList5"/>
    <dgm:cxn modelId="{C6BD45FA-9030-43DE-A7A4-B709B9161A10}" type="presOf" srcId="{B62FD21B-BBB8-49DA-AA4A-0CCA672EFFF4}" destId="{81D7DAE2-35DA-4F0B-AFE1-5312C7F8796D}" srcOrd="0" destOrd="1" presId="urn:microsoft.com/office/officeart/2005/8/layout/vList5"/>
    <dgm:cxn modelId="{8390BCEA-333F-4BB3-A040-033ADE519E28}" type="presParOf" srcId="{205F994D-C36F-46B8-9A3A-9F44BA8C4B0F}" destId="{ECB501DF-4189-4EC2-A214-5E90B29A4ED4}" srcOrd="0" destOrd="0" presId="urn:microsoft.com/office/officeart/2005/8/layout/vList5"/>
    <dgm:cxn modelId="{F7589417-B0D9-49D2-BF93-340FF12534FC}" type="presParOf" srcId="{ECB501DF-4189-4EC2-A214-5E90B29A4ED4}" destId="{5963E82A-5BD0-4FE6-813C-6E3681CFBF9D}" srcOrd="0" destOrd="0" presId="urn:microsoft.com/office/officeart/2005/8/layout/vList5"/>
    <dgm:cxn modelId="{359FA07F-61C6-41C1-9DED-D262B25E7C68}" type="presParOf" srcId="{ECB501DF-4189-4EC2-A214-5E90B29A4ED4}" destId="{81D7DAE2-35DA-4F0B-AFE1-5312C7F8796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15D3900-B5BB-455A-A9D5-DAB81B188BA1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A0F17B9-5EF3-4CC1-8BAE-19AE40F9D92B}">
      <dgm:prSet phldrT="[Texto]" custT="1"/>
      <dgm:spPr>
        <a:xfrm>
          <a:off x="461834" y="278586"/>
          <a:ext cx="2873200" cy="200459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pt-BR" sz="40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EXECUÇÃO DO MAPEAMENTO</a:t>
          </a:r>
          <a:endParaRPr lang="pt-BR" sz="2800" b="1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703578EC-8711-42C8-9045-E139032C7072}" type="parTrans" cxnId="{47B8B076-CAF8-4271-9749-3C839838D5D3}">
      <dgm:prSet/>
      <dgm:spPr/>
      <dgm:t>
        <a:bodyPr/>
        <a:lstStyle/>
        <a:p>
          <a:endParaRPr lang="pt-BR" sz="2800"/>
        </a:p>
      </dgm:t>
    </dgm:pt>
    <dgm:pt modelId="{1D16A228-C9A6-403C-900F-2A2432E78C98}" type="sibTrans" cxnId="{47B8B076-CAF8-4271-9749-3C839838D5D3}">
      <dgm:prSet/>
      <dgm:spPr/>
      <dgm:t>
        <a:bodyPr/>
        <a:lstStyle/>
        <a:p>
          <a:endParaRPr lang="pt-BR" sz="2800"/>
        </a:p>
      </dgm:t>
    </dgm:pt>
    <dgm:pt modelId="{1469F22F-907A-4674-A09E-030B7BAB8FCE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3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 partir da tela apresentada, executar o mapeamento conforme orientações no documento disponível na página do CIDADES e também no SICONFI.</a:t>
          </a:r>
        </a:p>
      </dgm:t>
    </dgm:pt>
    <dgm:pt modelId="{9380C0CA-E472-405F-B8D3-7F7EC6296252}" type="parTrans" cxnId="{25D89630-0714-4F53-AAA4-2CC796BD57F3}">
      <dgm:prSet/>
      <dgm:spPr/>
      <dgm:t>
        <a:bodyPr/>
        <a:lstStyle/>
        <a:p>
          <a:endParaRPr lang="pt-BR"/>
        </a:p>
      </dgm:t>
    </dgm:pt>
    <dgm:pt modelId="{C432D0E9-7790-4202-9865-EF451547F11D}" type="sibTrans" cxnId="{25D89630-0714-4F53-AAA4-2CC796BD57F3}">
      <dgm:prSet/>
      <dgm:spPr/>
      <dgm:t>
        <a:bodyPr/>
        <a:lstStyle/>
        <a:p>
          <a:endParaRPr lang="pt-BR"/>
        </a:p>
      </dgm:t>
    </dgm:pt>
    <dgm:pt modelId="{2E3B4935-24F3-4119-ADD9-6C3C3E667F8E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3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É necessário salvar o mapeamento.</a:t>
          </a:r>
        </a:p>
      </dgm:t>
    </dgm:pt>
    <dgm:pt modelId="{7A37A527-8D76-4D23-B383-E8B2A60D445D}" type="parTrans" cxnId="{D7CDA762-295D-46CD-97B8-F95039A99B3E}">
      <dgm:prSet/>
      <dgm:spPr/>
    </dgm:pt>
    <dgm:pt modelId="{7AB9F359-2CBB-4A7A-9EA9-5E9093FF01C3}" type="sibTrans" cxnId="{D7CDA762-295D-46CD-97B8-F95039A99B3E}">
      <dgm:prSet/>
      <dgm:spPr/>
    </dgm:pt>
    <dgm:pt modelId="{C27C4202-7E85-4819-A80F-903E820D6992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endParaRPr lang="pt-BR" sz="32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5683B613-2B38-4825-A5E8-519DE6B5B8F3}" type="parTrans" cxnId="{BCC0700F-F5A8-491D-9CFD-E8FD79F1BE00}">
      <dgm:prSet/>
      <dgm:spPr/>
    </dgm:pt>
    <dgm:pt modelId="{99E84953-3E0A-4EC7-9DEA-A82601EA719D}" type="sibTrans" cxnId="{BCC0700F-F5A8-491D-9CFD-E8FD79F1BE00}">
      <dgm:prSet/>
      <dgm:spPr/>
    </dgm:pt>
    <dgm:pt modelId="{205F994D-C36F-46B8-9A3A-9F44BA8C4B0F}" type="pres">
      <dgm:prSet presAssocID="{E15D3900-B5BB-455A-A9D5-DAB81B188BA1}" presName="Name0" presStyleCnt="0">
        <dgm:presLayoutVars>
          <dgm:dir/>
          <dgm:animLvl val="lvl"/>
          <dgm:resizeHandles val="exact"/>
        </dgm:presLayoutVars>
      </dgm:prSet>
      <dgm:spPr/>
    </dgm:pt>
    <dgm:pt modelId="{ECB501DF-4189-4EC2-A214-5E90B29A4ED4}" type="pres">
      <dgm:prSet presAssocID="{DA0F17B9-5EF3-4CC1-8BAE-19AE40F9D92B}" presName="linNode" presStyleCnt="0"/>
      <dgm:spPr/>
    </dgm:pt>
    <dgm:pt modelId="{5963E82A-5BD0-4FE6-813C-6E3681CFBF9D}" type="pres">
      <dgm:prSet presAssocID="{DA0F17B9-5EF3-4CC1-8BAE-19AE40F9D92B}" presName="parentText" presStyleLbl="node1" presStyleIdx="0" presStyleCnt="1" custScaleX="123571" custScaleY="100098" custLinFactNeighborX="-10528" custLinFactNeighborY="-98">
        <dgm:presLayoutVars>
          <dgm:chMax val="1"/>
          <dgm:bulletEnabled val="1"/>
        </dgm:presLayoutVars>
      </dgm:prSet>
      <dgm:spPr/>
    </dgm:pt>
    <dgm:pt modelId="{81D7DAE2-35DA-4F0B-AFE1-5312C7F8796D}" type="pres">
      <dgm:prSet presAssocID="{DA0F17B9-5EF3-4CC1-8BAE-19AE40F9D92B}" presName="descendantText" presStyleLbl="alignAccFollowNode1" presStyleIdx="0" presStyleCnt="1" custScaleX="110051" custScaleY="125245" custLinFactNeighborX="840" custLinFactNeighborY="-4721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BCC0700F-F5A8-491D-9CFD-E8FD79F1BE00}" srcId="{DA0F17B9-5EF3-4CC1-8BAE-19AE40F9D92B}" destId="{C27C4202-7E85-4819-A80F-903E820D6992}" srcOrd="1" destOrd="0" parTransId="{5683B613-2B38-4825-A5E8-519DE6B5B8F3}" sibTransId="{99E84953-3E0A-4EC7-9DEA-A82601EA719D}"/>
    <dgm:cxn modelId="{CB1DEA24-E6A1-4390-B605-F01EC518C4E8}" type="presOf" srcId="{2E3B4935-24F3-4119-ADD9-6C3C3E667F8E}" destId="{81D7DAE2-35DA-4F0B-AFE1-5312C7F8796D}" srcOrd="0" destOrd="2" presId="urn:microsoft.com/office/officeart/2005/8/layout/vList5"/>
    <dgm:cxn modelId="{25D89630-0714-4F53-AAA4-2CC796BD57F3}" srcId="{DA0F17B9-5EF3-4CC1-8BAE-19AE40F9D92B}" destId="{1469F22F-907A-4674-A09E-030B7BAB8FCE}" srcOrd="0" destOrd="0" parTransId="{9380C0CA-E472-405F-B8D3-7F7EC6296252}" sibTransId="{C432D0E9-7790-4202-9865-EF451547F11D}"/>
    <dgm:cxn modelId="{D7CDA762-295D-46CD-97B8-F95039A99B3E}" srcId="{DA0F17B9-5EF3-4CC1-8BAE-19AE40F9D92B}" destId="{2E3B4935-24F3-4119-ADD9-6C3C3E667F8E}" srcOrd="2" destOrd="0" parTransId="{7A37A527-8D76-4D23-B383-E8B2A60D445D}" sibTransId="{7AB9F359-2CBB-4A7A-9EA9-5E9093FF01C3}"/>
    <dgm:cxn modelId="{47B8B076-CAF8-4271-9749-3C839838D5D3}" srcId="{E15D3900-B5BB-455A-A9D5-DAB81B188BA1}" destId="{DA0F17B9-5EF3-4CC1-8BAE-19AE40F9D92B}" srcOrd="0" destOrd="0" parTransId="{703578EC-8711-42C8-9045-E139032C7072}" sibTransId="{1D16A228-C9A6-403C-900F-2A2432E78C98}"/>
    <dgm:cxn modelId="{DF742087-EBFA-4945-A10E-1BB5F6EDBDDE}" type="presOf" srcId="{1469F22F-907A-4674-A09E-030B7BAB8FCE}" destId="{81D7DAE2-35DA-4F0B-AFE1-5312C7F8796D}" srcOrd="0" destOrd="0" presId="urn:microsoft.com/office/officeart/2005/8/layout/vList5"/>
    <dgm:cxn modelId="{3A18FE9A-765C-42D3-A722-74AAA89E1024}" type="presOf" srcId="{E15D3900-B5BB-455A-A9D5-DAB81B188BA1}" destId="{205F994D-C36F-46B8-9A3A-9F44BA8C4B0F}" srcOrd="0" destOrd="0" presId="urn:microsoft.com/office/officeart/2005/8/layout/vList5"/>
    <dgm:cxn modelId="{9BDA68A4-5069-4DEA-A056-B398AE5F1726}" type="presOf" srcId="{DA0F17B9-5EF3-4CC1-8BAE-19AE40F9D92B}" destId="{5963E82A-5BD0-4FE6-813C-6E3681CFBF9D}" srcOrd="0" destOrd="0" presId="urn:microsoft.com/office/officeart/2005/8/layout/vList5"/>
    <dgm:cxn modelId="{C285C3FC-A179-4E02-9AF2-F3E9E15A6797}" type="presOf" srcId="{C27C4202-7E85-4819-A80F-903E820D6992}" destId="{81D7DAE2-35DA-4F0B-AFE1-5312C7F8796D}" srcOrd="0" destOrd="1" presId="urn:microsoft.com/office/officeart/2005/8/layout/vList5"/>
    <dgm:cxn modelId="{8390BCEA-333F-4BB3-A040-033ADE519E28}" type="presParOf" srcId="{205F994D-C36F-46B8-9A3A-9F44BA8C4B0F}" destId="{ECB501DF-4189-4EC2-A214-5E90B29A4ED4}" srcOrd="0" destOrd="0" presId="urn:microsoft.com/office/officeart/2005/8/layout/vList5"/>
    <dgm:cxn modelId="{F7589417-B0D9-49D2-BF93-340FF12534FC}" type="presParOf" srcId="{ECB501DF-4189-4EC2-A214-5E90B29A4ED4}" destId="{5963E82A-5BD0-4FE6-813C-6E3681CFBF9D}" srcOrd="0" destOrd="0" presId="urn:microsoft.com/office/officeart/2005/8/layout/vList5"/>
    <dgm:cxn modelId="{359FA07F-61C6-41C1-9DED-D262B25E7C68}" type="presParOf" srcId="{ECB501DF-4189-4EC2-A214-5E90B29A4ED4}" destId="{81D7DAE2-35DA-4F0B-AFE1-5312C7F8796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15D3900-B5BB-455A-A9D5-DAB81B188BA1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A0F17B9-5EF3-4CC1-8BAE-19AE40F9D92B}">
      <dgm:prSet phldrT="[Texto]" custT="1"/>
      <dgm:spPr>
        <a:xfrm>
          <a:off x="461834" y="278586"/>
          <a:ext cx="2873200" cy="200459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pt-BR" sz="40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PRINCIPAIS PROBLEMAS</a:t>
          </a:r>
          <a:endParaRPr lang="pt-BR" sz="2800" b="1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703578EC-8711-42C8-9045-E139032C7072}" type="parTrans" cxnId="{47B8B076-CAF8-4271-9749-3C839838D5D3}">
      <dgm:prSet/>
      <dgm:spPr/>
      <dgm:t>
        <a:bodyPr/>
        <a:lstStyle/>
        <a:p>
          <a:endParaRPr lang="pt-BR" sz="2800"/>
        </a:p>
      </dgm:t>
    </dgm:pt>
    <dgm:pt modelId="{1D16A228-C9A6-403C-900F-2A2432E78C98}" type="sibTrans" cxnId="{47B8B076-CAF8-4271-9749-3C839838D5D3}">
      <dgm:prSet/>
      <dgm:spPr/>
      <dgm:t>
        <a:bodyPr/>
        <a:lstStyle/>
        <a:p>
          <a:endParaRPr lang="pt-BR" sz="2800"/>
        </a:p>
      </dgm:t>
    </dgm:pt>
    <dgm:pt modelId="{1469F22F-907A-4674-A09E-030B7BAB8FCE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3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As fontes de recursos não serão 1 para 1;</a:t>
          </a:r>
        </a:p>
      </dgm:t>
    </dgm:pt>
    <dgm:pt modelId="{9380C0CA-E472-405F-B8D3-7F7EC6296252}" type="parTrans" cxnId="{25D89630-0714-4F53-AAA4-2CC796BD57F3}">
      <dgm:prSet/>
      <dgm:spPr/>
      <dgm:t>
        <a:bodyPr/>
        <a:lstStyle/>
        <a:p>
          <a:endParaRPr lang="pt-BR"/>
        </a:p>
      </dgm:t>
    </dgm:pt>
    <dgm:pt modelId="{C432D0E9-7790-4202-9865-EF451547F11D}" type="sibTrans" cxnId="{25D89630-0714-4F53-AAA4-2CC796BD57F3}">
      <dgm:prSet/>
      <dgm:spPr/>
      <dgm:t>
        <a:bodyPr/>
        <a:lstStyle/>
        <a:p>
          <a:endParaRPr lang="pt-BR"/>
        </a:p>
      </dgm:t>
    </dgm:pt>
    <dgm:pt modelId="{483BBC3D-C13F-4918-9B1C-CF5FBC510541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3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 “de/para” poderá causar distorções que deverão ser corrigidas no rascunho dos demonstrativos.</a:t>
          </a:r>
        </a:p>
      </dgm:t>
    </dgm:pt>
    <dgm:pt modelId="{376DB2BA-00EB-43F7-932C-67A3C5CE38E5}" type="parTrans" cxnId="{009DFD11-4DCC-41B6-A629-008FADB2F415}">
      <dgm:prSet/>
      <dgm:spPr/>
      <dgm:t>
        <a:bodyPr/>
        <a:lstStyle/>
        <a:p>
          <a:endParaRPr lang="pt-BR"/>
        </a:p>
      </dgm:t>
    </dgm:pt>
    <dgm:pt modelId="{959C01FA-BCFA-45B4-A9C7-4279AF4441A7}" type="sibTrans" cxnId="{009DFD11-4DCC-41B6-A629-008FADB2F415}">
      <dgm:prSet/>
      <dgm:spPr/>
      <dgm:t>
        <a:bodyPr/>
        <a:lstStyle/>
        <a:p>
          <a:endParaRPr lang="pt-BR"/>
        </a:p>
      </dgm:t>
    </dgm:pt>
    <dgm:pt modelId="{D725A7E6-F591-42B3-84E2-A4243EADD5BC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endParaRPr lang="pt-BR" sz="32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571701BB-CC85-487D-932B-979CBEE0E538}" type="parTrans" cxnId="{119B7A36-53DB-4BB9-8D0A-0545F6718F00}">
      <dgm:prSet/>
      <dgm:spPr/>
      <dgm:t>
        <a:bodyPr/>
        <a:lstStyle/>
        <a:p>
          <a:endParaRPr lang="pt-BR"/>
        </a:p>
      </dgm:t>
    </dgm:pt>
    <dgm:pt modelId="{CB8D3506-9041-4E9B-8B89-DFF3200EB8D6}" type="sibTrans" cxnId="{119B7A36-53DB-4BB9-8D0A-0545F6718F00}">
      <dgm:prSet/>
      <dgm:spPr/>
      <dgm:t>
        <a:bodyPr/>
        <a:lstStyle/>
        <a:p>
          <a:endParaRPr lang="pt-BR"/>
        </a:p>
      </dgm:t>
    </dgm:pt>
    <dgm:pt modelId="{A82D16DA-4992-4188-B557-A30BF570FBA5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3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Os jurisdicionados não tem o hábito de utilizar a ferramenta para efetuar o “de/para”;</a:t>
          </a:r>
        </a:p>
      </dgm:t>
    </dgm:pt>
    <dgm:pt modelId="{5C385942-4F83-477F-9FD1-13D9FFCDD84A}" type="parTrans" cxnId="{7731100D-D64D-4412-9A67-0016A43CA74A}">
      <dgm:prSet/>
      <dgm:spPr/>
      <dgm:t>
        <a:bodyPr/>
        <a:lstStyle/>
        <a:p>
          <a:endParaRPr lang="pt-BR"/>
        </a:p>
      </dgm:t>
    </dgm:pt>
    <dgm:pt modelId="{144E984A-5DB5-41C5-A5A6-8181989DE147}" type="sibTrans" cxnId="{7731100D-D64D-4412-9A67-0016A43CA74A}">
      <dgm:prSet/>
      <dgm:spPr/>
      <dgm:t>
        <a:bodyPr/>
        <a:lstStyle/>
        <a:p>
          <a:endParaRPr lang="pt-BR"/>
        </a:p>
      </dgm:t>
    </dgm:pt>
    <dgm:pt modelId="{EBB85826-1AE4-4DEB-8232-EABB608FEA91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endParaRPr lang="pt-BR" sz="32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269EF89B-0ED3-460F-8F33-49DA9B373C9D}" type="parTrans" cxnId="{9BBF97F2-1F66-4694-A480-6989C80F1A23}">
      <dgm:prSet/>
      <dgm:spPr/>
      <dgm:t>
        <a:bodyPr/>
        <a:lstStyle/>
        <a:p>
          <a:endParaRPr lang="pt-BR"/>
        </a:p>
      </dgm:t>
    </dgm:pt>
    <dgm:pt modelId="{1FAEECF7-EB84-40F4-A567-7B075130F785}" type="sibTrans" cxnId="{9BBF97F2-1F66-4694-A480-6989C80F1A23}">
      <dgm:prSet/>
      <dgm:spPr/>
      <dgm:t>
        <a:bodyPr/>
        <a:lstStyle/>
        <a:p>
          <a:endParaRPr lang="pt-BR"/>
        </a:p>
      </dgm:t>
    </dgm:pt>
    <dgm:pt modelId="{205F994D-C36F-46B8-9A3A-9F44BA8C4B0F}" type="pres">
      <dgm:prSet presAssocID="{E15D3900-B5BB-455A-A9D5-DAB81B188BA1}" presName="Name0" presStyleCnt="0">
        <dgm:presLayoutVars>
          <dgm:dir/>
          <dgm:animLvl val="lvl"/>
          <dgm:resizeHandles val="exact"/>
        </dgm:presLayoutVars>
      </dgm:prSet>
      <dgm:spPr/>
    </dgm:pt>
    <dgm:pt modelId="{ECB501DF-4189-4EC2-A214-5E90B29A4ED4}" type="pres">
      <dgm:prSet presAssocID="{DA0F17B9-5EF3-4CC1-8BAE-19AE40F9D92B}" presName="linNode" presStyleCnt="0"/>
      <dgm:spPr/>
    </dgm:pt>
    <dgm:pt modelId="{5963E82A-5BD0-4FE6-813C-6E3681CFBF9D}" type="pres">
      <dgm:prSet presAssocID="{DA0F17B9-5EF3-4CC1-8BAE-19AE40F9D92B}" presName="parentText" presStyleLbl="node1" presStyleIdx="0" presStyleCnt="1" custScaleX="80723" custScaleY="100098" custLinFactNeighborX="-10528" custLinFactNeighborY="-98">
        <dgm:presLayoutVars>
          <dgm:chMax val="1"/>
          <dgm:bulletEnabled val="1"/>
        </dgm:presLayoutVars>
      </dgm:prSet>
      <dgm:spPr/>
    </dgm:pt>
    <dgm:pt modelId="{81D7DAE2-35DA-4F0B-AFE1-5312C7F8796D}" type="pres">
      <dgm:prSet presAssocID="{DA0F17B9-5EF3-4CC1-8BAE-19AE40F9D92B}" presName="descendantText" presStyleLbl="alignAccFollowNode1" presStyleIdx="0" presStyleCnt="1" custScaleX="110051" custScaleY="125245" custLinFactNeighborX="840" custLinFactNeighborY="-4721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58EABC02-2F48-40EA-9052-1EDE08D57C62}" type="presOf" srcId="{483BBC3D-C13F-4918-9B1C-CF5FBC510541}" destId="{81D7DAE2-35DA-4F0B-AFE1-5312C7F8796D}" srcOrd="0" destOrd="4" presId="urn:microsoft.com/office/officeart/2005/8/layout/vList5"/>
    <dgm:cxn modelId="{7731100D-D64D-4412-9A67-0016A43CA74A}" srcId="{DA0F17B9-5EF3-4CC1-8BAE-19AE40F9D92B}" destId="{A82D16DA-4992-4188-B557-A30BF570FBA5}" srcOrd="2" destOrd="0" parTransId="{5C385942-4F83-477F-9FD1-13D9FFCDD84A}" sibTransId="{144E984A-5DB5-41C5-A5A6-8181989DE147}"/>
    <dgm:cxn modelId="{0263C90D-81EF-47E8-BE48-D5A350EBD0D8}" type="presOf" srcId="{D725A7E6-F591-42B3-84E2-A4243EADD5BC}" destId="{81D7DAE2-35DA-4F0B-AFE1-5312C7F8796D}" srcOrd="0" destOrd="1" presId="urn:microsoft.com/office/officeart/2005/8/layout/vList5"/>
    <dgm:cxn modelId="{009DFD11-4DCC-41B6-A629-008FADB2F415}" srcId="{DA0F17B9-5EF3-4CC1-8BAE-19AE40F9D92B}" destId="{483BBC3D-C13F-4918-9B1C-CF5FBC510541}" srcOrd="4" destOrd="0" parTransId="{376DB2BA-00EB-43F7-932C-67A3C5CE38E5}" sibTransId="{959C01FA-BCFA-45B4-A9C7-4279AF4441A7}"/>
    <dgm:cxn modelId="{F7CB3E1A-1C1F-4ECD-831F-6C1B1E9909A6}" type="presOf" srcId="{EBB85826-1AE4-4DEB-8232-EABB608FEA91}" destId="{81D7DAE2-35DA-4F0B-AFE1-5312C7F8796D}" srcOrd="0" destOrd="3" presId="urn:microsoft.com/office/officeart/2005/8/layout/vList5"/>
    <dgm:cxn modelId="{25D89630-0714-4F53-AAA4-2CC796BD57F3}" srcId="{DA0F17B9-5EF3-4CC1-8BAE-19AE40F9D92B}" destId="{1469F22F-907A-4674-A09E-030B7BAB8FCE}" srcOrd="0" destOrd="0" parTransId="{9380C0CA-E472-405F-B8D3-7F7EC6296252}" sibTransId="{C432D0E9-7790-4202-9865-EF451547F11D}"/>
    <dgm:cxn modelId="{119B7A36-53DB-4BB9-8D0A-0545F6718F00}" srcId="{DA0F17B9-5EF3-4CC1-8BAE-19AE40F9D92B}" destId="{D725A7E6-F591-42B3-84E2-A4243EADD5BC}" srcOrd="1" destOrd="0" parTransId="{571701BB-CC85-487D-932B-979CBEE0E538}" sibTransId="{CB8D3506-9041-4E9B-8B89-DFF3200EB8D6}"/>
    <dgm:cxn modelId="{7BCD5273-58AE-4550-BF5E-943945B4DC47}" type="presOf" srcId="{A82D16DA-4992-4188-B557-A30BF570FBA5}" destId="{81D7DAE2-35DA-4F0B-AFE1-5312C7F8796D}" srcOrd="0" destOrd="2" presId="urn:microsoft.com/office/officeart/2005/8/layout/vList5"/>
    <dgm:cxn modelId="{47B8B076-CAF8-4271-9749-3C839838D5D3}" srcId="{E15D3900-B5BB-455A-A9D5-DAB81B188BA1}" destId="{DA0F17B9-5EF3-4CC1-8BAE-19AE40F9D92B}" srcOrd="0" destOrd="0" parTransId="{703578EC-8711-42C8-9045-E139032C7072}" sibTransId="{1D16A228-C9A6-403C-900F-2A2432E78C98}"/>
    <dgm:cxn modelId="{DF742087-EBFA-4945-A10E-1BB5F6EDBDDE}" type="presOf" srcId="{1469F22F-907A-4674-A09E-030B7BAB8FCE}" destId="{81D7DAE2-35DA-4F0B-AFE1-5312C7F8796D}" srcOrd="0" destOrd="0" presId="urn:microsoft.com/office/officeart/2005/8/layout/vList5"/>
    <dgm:cxn modelId="{3A18FE9A-765C-42D3-A722-74AAA89E1024}" type="presOf" srcId="{E15D3900-B5BB-455A-A9D5-DAB81B188BA1}" destId="{205F994D-C36F-46B8-9A3A-9F44BA8C4B0F}" srcOrd="0" destOrd="0" presId="urn:microsoft.com/office/officeart/2005/8/layout/vList5"/>
    <dgm:cxn modelId="{9BDA68A4-5069-4DEA-A056-B398AE5F1726}" type="presOf" srcId="{DA0F17B9-5EF3-4CC1-8BAE-19AE40F9D92B}" destId="{5963E82A-5BD0-4FE6-813C-6E3681CFBF9D}" srcOrd="0" destOrd="0" presId="urn:microsoft.com/office/officeart/2005/8/layout/vList5"/>
    <dgm:cxn modelId="{9BBF97F2-1F66-4694-A480-6989C80F1A23}" srcId="{DA0F17B9-5EF3-4CC1-8BAE-19AE40F9D92B}" destId="{EBB85826-1AE4-4DEB-8232-EABB608FEA91}" srcOrd="3" destOrd="0" parTransId="{269EF89B-0ED3-460F-8F33-49DA9B373C9D}" sibTransId="{1FAEECF7-EB84-40F4-A567-7B075130F785}"/>
    <dgm:cxn modelId="{8390BCEA-333F-4BB3-A040-033ADE519E28}" type="presParOf" srcId="{205F994D-C36F-46B8-9A3A-9F44BA8C4B0F}" destId="{ECB501DF-4189-4EC2-A214-5E90B29A4ED4}" srcOrd="0" destOrd="0" presId="urn:microsoft.com/office/officeart/2005/8/layout/vList5"/>
    <dgm:cxn modelId="{F7589417-B0D9-49D2-BF93-340FF12534FC}" type="presParOf" srcId="{ECB501DF-4189-4EC2-A214-5E90B29A4ED4}" destId="{5963E82A-5BD0-4FE6-813C-6E3681CFBF9D}" srcOrd="0" destOrd="0" presId="urn:microsoft.com/office/officeart/2005/8/layout/vList5"/>
    <dgm:cxn modelId="{359FA07F-61C6-41C1-9DED-D262B25E7C68}" type="presParOf" srcId="{ECB501DF-4189-4EC2-A214-5E90B29A4ED4}" destId="{81D7DAE2-35DA-4F0B-AFE1-5312C7F8796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15D3900-B5BB-455A-A9D5-DAB81B188BA1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A0F17B9-5EF3-4CC1-8BAE-19AE40F9D92B}">
      <dgm:prSet phldrT="[Texto]" custT="1"/>
      <dgm:spPr>
        <a:xfrm>
          <a:off x="461834" y="278586"/>
          <a:ext cx="2873200" cy="200459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pt-BR" sz="40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PRINCIPAIS PROBLEMAS</a:t>
          </a:r>
          <a:endParaRPr lang="pt-BR" sz="2800" b="1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703578EC-8711-42C8-9045-E139032C7072}" type="parTrans" cxnId="{47B8B076-CAF8-4271-9749-3C839838D5D3}">
      <dgm:prSet/>
      <dgm:spPr/>
      <dgm:t>
        <a:bodyPr/>
        <a:lstStyle/>
        <a:p>
          <a:endParaRPr lang="pt-BR" sz="2800"/>
        </a:p>
      </dgm:t>
    </dgm:pt>
    <dgm:pt modelId="{1D16A228-C9A6-403C-900F-2A2432E78C98}" type="sibTrans" cxnId="{47B8B076-CAF8-4271-9749-3C839838D5D3}">
      <dgm:prSet/>
      <dgm:spPr/>
      <dgm:t>
        <a:bodyPr/>
        <a:lstStyle/>
        <a:p>
          <a:endParaRPr lang="pt-BR" sz="2800"/>
        </a:p>
      </dgm:t>
    </dgm:pt>
    <dgm:pt modelId="{1469F22F-907A-4674-A09E-030B7BAB8FCE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3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É possível vincular várias fontes do </a:t>
          </a:r>
          <a:r>
            <a:rPr lang="pt-BR" sz="3200" b="1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tcees</a:t>
          </a:r>
          <a:r>
            <a:rPr lang="pt-BR" sz="3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em uma única fonte no SICONFI;</a:t>
          </a:r>
        </a:p>
      </dgm:t>
    </dgm:pt>
    <dgm:pt modelId="{9380C0CA-E472-405F-B8D3-7F7EC6296252}" type="parTrans" cxnId="{25D89630-0714-4F53-AAA4-2CC796BD57F3}">
      <dgm:prSet/>
      <dgm:spPr/>
      <dgm:t>
        <a:bodyPr/>
        <a:lstStyle/>
        <a:p>
          <a:endParaRPr lang="pt-BR"/>
        </a:p>
      </dgm:t>
    </dgm:pt>
    <dgm:pt modelId="{C432D0E9-7790-4202-9865-EF451547F11D}" type="sibTrans" cxnId="{25D89630-0714-4F53-AAA4-2CC796BD57F3}">
      <dgm:prSet/>
      <dgm:spPr/>
      <dgm:t>
        <a:bodyPr/>
        <a:lstStyle/>
        <a:p>
          <a:endParaRPr lang="pt-BR"/>
        </a:p>
      </dgm:t>
    </dgm:pt>
    <dgm:pt modelId="{D725A7E6-F591-42B3-84E2-A4243EADD5BC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endParaRPr lang="pt-BR" sz="32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571701BB-CC85-487D-932B-979CBEE0E538}" type="parTrans" cxnId="{119B7A36-53DB-4BB9-8D0A-0545F6718F00}">
      <dgm:prSet/>
      <dgm:spPr/>
      <dgm:t>
        <a:bodyPr/>
        <a:lstStyle/>
        <a:p>
          <a:endParaRPr lang="pt-BR"/>
        </a:p>
      </dgm:t>
    </dgm:pt>
    <dgm:pt modelId="{CB8D3506-9041-4E9B-8B89-DFF3200EB8D6}" type="sibTrans" cxnId="{119B7A36-53DB-4BB9-8D0A-0545F6718F00}">
      <dgm:prSet/>
      <dgm:spPr/>
      <dgm:t>
        <a:bodyPr/>
        <a:lstStyle/>
        <a:p>
          <a:endParaRPr lang="pt-BR"/>
        </a:p>
      </dgm:t>
    </dgm:pt>
    <dgm:pt modelId="{A82D16DA-4992-4188-B557-A30BF570FBA5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3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Não é possível vincular uma única fonte </a:t>
          </a:r>
          <a:r>
            <a:rPr lang="pt-BR" sz="3200" b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do TCEES a </a:t>
          </a:r>
          <a:r>
            <a:rPr lang="pt-BR" sz="3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várias fontes do </a:t>
          </a:r>
          <a:r>
            <a:rPr lang="pt-BR" sz="3200" b="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siconfi</a:t>
          </a:r>
          <a:r>
            <a:rPr lang="pt-BR" sz="3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.</a:t>
          </a:r>
        </a:p>
      </dgm:t>
    </dgm:pt>
    <dgm:pt modelId="{5C385942-4F83-477F-9FD1-13D9FFCDD84A}" type="parTrans" cxnId="{7731100D-D64D-4412-9A67-0016A43CA74A}">
      <dgm:prSet/>
      <dgm:spPr/>
      <dgm:t>
        <a:bodyPr/>
        <a:lstStyle/>
        <a:p>
          <a:endParaRPr lang="pt-BR"/>
        </a:p>
      </dgm:t>
    </dgm:pt>
    <dgm:pt modelId="{144E984A-5DB5-41C5-A5A6-8181989DE147}" type="sibTrans" cxnId="{7731100D-D64D-4412-9A67-0016A43CA74A}">
      <dgm:prSet/>
      <dgm:spPr/>
      <dgm:t>
        <a:bodyPr/>
        <a:lstStyle/>
        <a:p>
          <a:endParaRPr lang="pt-BR"/>
        </a:p>
      </dgm:t>
    </dgm:pt>
    <dgm:pt modelId="{205F994D-C36F-46B8-9A3A-9F44BA8C4B0F}" type="pres">
      <dgm:prSet presAssocID="{E15D3900-B5BB-455A-A9D5-DAB81B188BA1}" presName="Name0" presStyleCnt="0">
        <dgm:presLayoutVars>
          <dgm:dir/>
          <dgm:animLvl val="lvl"/>
          <dgm:resizeHandles val="exact"/>
        </dgm:presLayoutVars>
      </dgm:prSet>
      <dgm:spPr/>
    </dgm:pt>
    <dgm:pt modelId="{ECB501DF-4189-4EC2-A214-5E90B29A4ED4}" type="pres">
      <dgm:prSet presAssocID="{DA0F17B9-5EF3-4CC1-8BAE-19AE40F9D92B}" presName="linNode" presStyleCnt="0"/>
      <dgm:spPr/>
    </dgm:pt>
    <dgm:pt modelId="{5963E82A-5BD0-4FE6-813C-6E3681CFBF9D}" type="pres">
      <dgm:prSet presAssocID="{DA0F17B9-5EF3-4CC1-8BAE-19AE40F9D92B}" presName="parentText" presStyleLbl="node1" presStyleIdx="0" presStyleCnt="1" custScaleX="80723" custScaleY="100098" custLinFactNeighborX="-10528" custLinFactNeighborY="-98">
        <dgm:presLayoutVars>
          <dgm:chMax val="1"/>
          <dgm:bulletEnabled val="1"/>
        </dgm:presLayoutVars>
      </dgm:prSet>
      <dgm:spPr/>
    </dgm:pt>
    <dgm:pt modelId="{81D7DAE2-35DA-4F0B-AFE1-5312C7F8796D}" type="pres">
      <dgm:prSet presAssocID="{DA0F17B9-5EF3-4CC1-8BAE-19AE40F9D92B}" presName="descendantText" presStyleLbl="alignAccFollowNode1" presStyleIdx="0" presStyleCnt="1" custScaleX="110051" custScaleY="125245" custLinFactNeighborX="840" custLinFactNeighborY="-4721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7731100D-D64D-4412-9A67-0016A43CA74A}" srcId="{DA0F17B9-5EF3-4CC1-8BAE-19AE40F9D92B}" destId="{A82D16DA-4992-4188-B557-A30BF570FBA5}" srcOrd="2" destOrd="0" parTransId="{5C385942-4F83-477F-9FD1-13D9FFCDD84A}" sibTransId="{144E984A-5DB5-41C5-A5A6-8181989DE147}"/>
    <dgm:cxn modelId="{0263C90D-81EF-47E8-BE48-D5A350EBD0D8}" type="presOf" srcId="{D725A7E6-F591-42B3-84E2-A4243EADD5BC}" destId="{81D7DAE2-35DA-4F0B-AFE1-5312C7F8796D}" srcOrd="0" destOrd="1" presId="urn:microsoft.com/office/officeart/2005/8/layout/vList5"/>
    <dgm:cxn modelId="{25D89630-0714-4F53-AAA4-2CC796BD57F3}" srcId="{DA0F17B9-5EF3-4CC1-8BAE-19AE40F9D92B}" destId="{1469F22F-907A-4674-A09E-030B7BAB8FCE}" srcOrd="0" destOrd="0" parTransId="{9380C0CA-E472-405F-B8D3-7F7EC6296252}" sibTransId="{C432D0E9-7790-4202-9865-EF451547F11D}"/>
    <dgm:cxn modelId="{119B7A36-53DB-4BB9-8D0A-0545F6718F00}" srcId="{DA0F17B9-5EF3-4CC1-8BAE-19AE40F9D92B}" destId="{D725A7E6-F591-42B3-84E2-A4243EADD5BC}" srcOrd="1" destOrd="0" parTransId="{571701BB-CC85-487D-932B-979CBEE0E538}" sibTransId="{CB8D3506-9041-4E9B-8B89-DFF3200EB8D6}"/>
    <dgm:cxn modelId="{7BCD5273-58AE-4550-BF5E-943945B4DC47}" type="presOf" srcId="{A82D16DA-4992-4188-B557-A30BF570FBA5}" destId="{81D7DAE2-35DA-4F0B-AFE1-5312C7F8796D}" srcOrd="0" destOrd="2" presId="urn:microsoft.com/office/officeart/2005/8/layout/vList5"/>
    <dgm:cxn modelId="{47B8B076-CAF8-4271-9749-3C839838D5D3}" srcId="{E15D3900-B5BB-455A-A9D5-DAB81B188BA1}" destId="{DA0F17B9-5EF3-4CC1-8BAE-19AE40F9D92B}" srcOrd="0" destOrd="0" parTransId="{703578EC-8711-42C8-9045-E139032C7072}" sibTransId="{1D16A228-C9A6-403C-900F-2A2432E78C98}"/>
    <dgm:cxn modelId="{DF742087-EBFA-4945-A10E-1BB5F6EDBDDE}" type="presOf" srcId="{1469F22F-907A-4674-A09E-030B7BAB8FCE}" destId="{81D7DAE2-35DA-4F0B-AFE1-5312C7F8796D}" srcOrd="0" destOrd="0" presId="urn:microsoft.com/office/officeart/2005/8/layout/vList5"/>
    <dgm:cxn modelId="{3A18FE9A-765C-42D3-A722-74AAA89E1024}" type="presOf" srcId="{E15D3900-B5BB-455A-A9D5-DAB81B188BA1}" destId="{205F994D-C36F-46B8-9A3A-9F44BA8C4B0F}" srcOrd="0" destOrd="0" presId="urn:microsoft.com/office/officeart/2005/8/layout/vList5"/>
    <dgm:cxn modelId="{9BDA68A4-5069-4DEA-A056-B398AE5F1726}" type="presOf" srcId="{DA0F17B9-5EF3-4CC1-8BAE-19AE40F9D92B}" destId="{5963E82A-5BD0-4FE6-813C-6E3681CFBF9D}" srcOrd="0" destOrd="0" presId="urn:microsoft.com/office/officeart/2005/8/layout/vList5"/>
    <dgm:cxn modelId="{8390BCEA-333F-4BB3-A040-033ADE519E28}" type="presParOf" srcId="{205F994D-C36F-46B8-9A3A-9F44BA8C4B0F}" destId="{ECB501DF-4189-4EC2-A214-5E90B29A4ED4}" srcOrd="0" destOrd="0" presId="urn:microsoft.com/office/officeart/2005/8/layout/vList5"/>
    <dgm:cxn modelId="{F7589417-B0D9-49D2-BF93-340FF12534FC}" type="presParOf" srcId="{ECB501DF-4189-4EC2-A214-5E90B29A4ED4}" destId="{5963E82A-5BD0-4FE6-813C-6E3681CFBF9D}" srcOrd="0" destOrd="0" presId="urn:microsoft.com/office/officeart/2005/8/layout/vList5"/>
    <dgm:cxn modelId="{359FA07F-61C6-41C1-9DED-D262B25E7C68}" type="presParOf" srcId="{ECB501DF-4189-4EC2-A214-5E90B29A4ED4}" destId="{81D7DAE2-35DA-4F0B-AFE1-5312C7F8796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51A99AD-E878-47AC-BA1E-D67014923E6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D3F15B8-7534-429B-A8F5-08A537406170}">
      <dgm:prSet phldrT="[Texto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pt-BR" sz="3200" b="1" dirty="0">
              <a:solidFill>
                <a:schemeClr val="tx1"/>
              </a:solidFill>
            </a:rPr>
            <a:t>SITUAÇÕES ENCONTRADAS</a:t>
          </a:r>
        </a:p>
      </dgm:t>
    </dgm:pt>
    <dgm:pt modelId="{45BC7054-4B47-422E-9645-30489291EC24}" type="parTrans" cxnId="{5EED6B7F-2A45-4221-BF60-0C553520DC63}">
      <dgm:prSet/>
      <dgm:spPr/>
      <dgm:t>
        <a:bodyPr/>
        <a:lstStyle/>
        <a:p>
          <a:endParaRPr lang="pt-BR" sz="2800"/>
        </a:p>
      </dgm:t>
    </dgm:pt>
    <dgm:pt modelId="{F8CA24A9-AEF3-4919-BC16-9D3F87DD7146}" type="sibTrans" cxnId="{5EED6B7F-2A45-4221-BF60-0C553520DC63}">
      <dgm:prSet/>
      <dgm:spPr/>
      <dgm:t>
        <a:bodyPr/>
        <a:lstStyle/>
        <a:p>
          <a:endParaRPr lang="pt-BR" sz="2800"/>
        </a:p>
      </dgm:t>
    </dgm:pt>
    <dgm:pt modelId="{A4C039D2-A1BF-4052-B295-3A121E6F774F}">
      <dgm:prSet phldrT="[Texto]" custT="1"/>
      <dgm:spPr/>
      <dgm:t>
        <a:bodyPr/>
        <a:lstStyle/>
        <a:p>
          <a:endParaRPr lang="pt-BR" sz="2800" dirty="0"/>
        </a:p>
      </dgm:t>
    </dgm:pt>
    <dgm:pt modelId="{5F766B01-2D1E-4507-BA97-15BD982569BB}" type="parTrans" cxnId="{9BAB9599-6101-4325-9D6B-79FCC28CFA8B}">
      <dgm:prSet/>
      <dgm:spPr/>
      <dgm:t>
        <a:bodyPr/>
        <a:lstStyle/>
        <a:p>
          <a:endParaRPr lang="pt-BR" sz="2800"/>
        </a:p>
      </dgm:t>
    </dgm:pt>
    <dgm:pt modelId="{075155A2-A088-4D18-B071-A28FBABC1F47}" type="sibTrans" cxnId="{9BAB9599-6101-4325-9D6B-79FCC28CFA8B}">
      <dgm:prSet/>
      <dgm:spPr/>
      <dgm:t>
        <a:bodyPr/>
        <a:lstStyle/>
        <a:p>
          <a:endParaRPr lang="pt-BR" sz="2800"/>
        </a:p>
      </dgm:t>
    </dgm:pt>
    <dgm:pt modelId="{17CB21D1-9A22-4F5D-BCD8-33F8FF7BB0F3}" type="pres">
      <dgm:prSet presAssocID="{951A99AD-E878-47AC-BA1E-D67014923E69}" presName="linear" presStyleCnt="0">
        <dgm:presLayoutVars>
          <dgm:dir/>
          <dgm:animLvl val="lvl"/>
          <dgm:resizeHandles val="exact"/>
        </dgm:presLayoutVars>
      </dgm:prSet>
      <dgm:spPr/>
    </dgm:pt>
    <dgm:pt modelId="{7C4C9710-3F56-4FD6-ABFA-6120733F52CC}" type="pres">
      <dgm:prSet presAssocID="{4D3F15B8-7534-429B-A8F5-08A537406170}" presName="parentLin" presStyleCnt="0"/>
      <dgm:spPr/>
    </dgm:pt>
    <dgm:pt modelId="{F9DCC656-CED7-4567-9011-928FAA35F54B}" type="pres">
      <dgm:prSet presAssocID="{4D3F15B8-7534-429B-A8F5-08A537406170}" presName="parentLeftMargin" presStyleLbl="node1" presStyleIdx="0" presStyleCnt="1"/>
      <dgm:spPr/>
    </dgm:pt>
    <dgm:pt modelId="{94EC9610-F0CA-4BEB-BDE2-4F76C89B050C}" type="pres">
      <dgm:prSet presAssocID="{4D3F15B8-7534-429B-A8F5-08A537406170}" presName="parentText" presStyleLbl="node1" presStyleIdx="0" presStyleCnt="1" custScaleX="126156" custScaleY="116621" custLinFactNeighborX="10980" custLinFactNeighborY="10959">
        <dgm:presLayoutVars>
          <dgm:chMax val="0"/>
          <dgm:bulletEnabled val="1"/>
        </dgm:presLayoutVars>
      </dgm:prSet>
      <dgm:spPr/>
    </dgm:pt>
    <dgm:pt modelId="{DE8917E9-75DA-4957-91A8-B11EB620DF5B}" type="pres">
      <dgm:prSet presAssocID="{4D3F15B8-7534-429B-A8F5-08A537406170}" presName="negativeSpace" presStyleCnt="0"/>
      <dgm:spPr/>
    </dgm:pt>
    <dgm:pt modelId="{05CA9578-203F-4CF0-9FDF-FC42E36A72C7}" type="pres">
      <dgm:prSet presAssocID="{4D3F15B8-7534-429B-A8F5-08A537406170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6F068909-D03F-4EB2-836C-9F0B9B96BB8B}" type="presOf" srcId="{4D3F15B8-7534-429B-A8F5-08A537406170}" destId="{F9DCC656-CED7-4567-9011-928FAA35F54B}" srcOrd="0" destOrd="0" presId="urn:microsoft.com/office/officeart/2005/8/layout/list1"/>
    <dgm:cxn modelId="{5EED6B7F-2A45-4221-BF60-0C553520DC63}" srcId="{951A99AD-E878-47AC-BA1E-D67014923E69}" destId="{4D3F15B8-7534-429B-A8F5-08A537406170}" srcOrd="0" destOrd="0" parTransId="{45BC7054-4B47-422E-9645-30489291EC24}" sibTransId="{F8CA24A9-AEF3-4919-BC16-9D3F87DD7146}"/>
    <dgm:cxn modelId="{9BAB9599-6101-4325-9D6B-79FCC28CFA8B}" srcId="{4D3F15B8-7534-429B-A8F5-08A537406170}" destId="{A4C039D2-A1BF-4052-B295-3A121E6F774F}" srcOrd="0" destOrd="0" parTransId="{5F766B01-2D1E-4507-BA97-15BD982569BB}" sibTransId="{075155A2-A088-4D18-B071-A28FBABC1F47}"/>
    <dgm:cxn modelId="{2012E1C7-8EF8-4C80-A08B-C7ECD0CF3D2D}" type="presOf" srcId="{951A99AD-E878-47AC-BA1E-D67014923E69}" destId="{17CB21D1-9A22-4F5D-BCD8-33F8FF7BB0F3}" srcOrd="0" destOrd="0" presId="urn:microsoft.com/office/officeart/2005/8/layout/list1"/>
    <dgm:cxn modelId="{2131C1E0-043C-4E3B-AAE9-3049978E0311}" type="presOf" srcId="{A4C039D2-A1BF-4052-B295-3A121E6F774F}" destId="{05CA9578-203F-4CF0-9FDF-FC42E36A72C7}" srcOrd="0" destOrd="0" presId="urn:microsoft.com/office/officeart/2005/8/layout/list1"/>
    <dgm:cxn modelId="{31B5E2FF-8A62-4825-9D3E-72198DD297EB}" type="presOf" srcId="{4D3F15B8-7534-429B-A8F5-08A537406170}" destId="{94EC9610-F0CA-4BEB-BDE2-4F76C89B050C}" srcOrd="1" destOrd="0" presId="urn:microsoft.com/office/officeart/2005/8/layout/list1"/>
    <dgm:cxn modelId="{548289E2-0E1F-4251-8FD2-3ED2C3CB88D6}" type="presParOf" srcId="{17CB21D1-9A22-4F5D-BCD8-33F8FF7BB0F3}" destId="{7C4C9710-3F56-4FD6-ABFA-6120733F52CC}" srcOrd="0" destOrd="0" presId="urn:microsoft.com/office/officeart/2005/8/layout/list1"/>
    <dgm:cxn modelId="{43BB359A-C496-4619-B17B-482B992E244F}" type="presParOf" srcId="{7C4C9710-3F56-4FD6-ABFA-6120733F52CC}" destId="{F9DCC656-CED7-4567-9011-928FAA35F54B}" srcOrd="0" destOrd="0" presId="urn:microsoft.com/office/officeart/2005/8/layout/list1"/>
    <dgm:cxn modelId="{648A0C44-D8CA-47D4-A9F0-A1AC6764AC87}" type="presParOf" srcId="{7C4C9710-3F56-4FD6-ABFA-6120733F52CC}" destId="{94EC9610-F0CA-4BEB-BDE2-4F76C89B050C}" srcOrd="1" destOrd="0" presId="urn:microsoft.com/office/officeart/2005/8/layout/list1"/>
    <dgm:cxn modelId="{827B6376-E137-4B76-BB34-B92D262DE3A3}" type="presParOf" srcId="{17CB21D1-9A22-4F5D-BCD8-33F8FF7BB0F3}" destId="{DE8917E9-75DA-4957-91A8-B11EB620DF5B}" srcOrd="1" destOrd="0" presId="urn:microsoft.com/office/officeart/2005/8/layout/list1"/>
    <dgm:cxn modelId="{2FFD8ACF-FB7C-4C58-8549-F8CFC6C5792D}" type="presParOf" srcId="{17CB21D1-9A22-4F5D-BCD8-33F8FF7BB0F3}" destId="{05CA9578-203F-4CF0-9FDF-FC42E36A72C7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51A99AD-E878-47AC-BA1E-D67014923E6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7F6464F-95BC-44A4-B600-D19F5DF3B06C}">
      <dgm:prSet phldrT="[Texto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pt-BR" sz="3200" b="1" dirty="0">
              <a:solidFill>
                <a:schemeClr val="tx1"/>
              </a:solidFill>
            </a:rPr>
            <a:t>O CONTROLE DAS FONTES DE RECURSOS NAS CLASSES 7 E 8</a:t>
          </a:r>
        </a:p>
      </dgm:t>
    </dgm:pt>
    <dgm:pt modelId="{B7162368-5C64-4158-B7FC-EF4A35D5D50F}" type="parTrans" cxnId="{E27F06CE-D0ED-43A8-9409-D9957772A14F}">
      <dgm:prSet/>
      <dgm:spPr/>
      <dgm:t>
        <a:bodyPr/>
        <a:lstStyle/>
        <a:p>
          <a:endParaRPr lang="pt-BR"/>
        </a:p>
      </dgm:t>
    </dgm:pt>
    <dgm:pt modelId="{B379484C-E3CF-4B83-A8AB-7A34757200F5}" type="sibTrans" cxnId="{E27F06CE-D0ED-43A8-9409-D9957772A14F}">
      <dgm:prSet/>
      <dgm:spPr/>
      <dgm:t>
        <a:bodyPr/>
        <a:lstStyle/>
        <a:p>
          <a:endParaRPr lang="pt-BR"/>
        </a:p>
      </dgm:t>
    </dgm:pt>
    <dgm:pt modelId="{17CB21D1-9A22-4F5D-BCD8-33F8FF7BB0F3}" type="pres">
      <dgm:prSet presAssocID="{951A99AD-E878-47AC-BA1E-D67014923E69}" presName="linear" presStyleCnt="0">
        <dgm:presLayoutVars>
          <dgm:dir/>
          <dgm:animLvl val="lvl"/>
          <dgm:resizeHandles val="exact"/>
        </dgm:presLayoutVars>
      </dgm:prSet>
      <dgm:spPr/>
    </dgm:pt>
    <dgm:pt modelId="{77FDE865-035E-477E-9F7A-F42B8A65394A}" type="pres">
      <dgm:prSet presAssocID="{57F6464F-95BC-44A4-B600-D19F5DF3B06C}" presName="parentLin" presStyleCnt="0"/>
      <dgm:spPr/>
    </dgm:pt>
    <dgm:pt modelId="{89A9E606-F9C4-4ABD-A7ED-F4C67B86A044}" type="pres">
      <dgm:prSet presAssocID="{57F6464F-95BC-44A4-B600-D19F5DF3B06C}" presName="parentLeftMargin" presStyleLbl="node1" presStyleIdx="0" presStyleCnt="1" custScaleX="126156" custLinFactNeighborX="16908" custLinFactNeighborY="12584"/>
      <dgm:spPr/>
    </dgm:pt>
    <dgm:pt modelId="{0401DF19-366F-4D94-937D-89764F738306}" type="pres">
      <dgm:prSet presAssocID="{57F6464F-95BC-44A4-B600-D19F5DF3B06C}" presName="parentText" presStyleLbl="node1" presStyleIdx="0" presStyleCnt="1" custScaleX="125803" custScaleY="123252" custLinFactNeighborX="-12705" custLinFactNeighborY="10685">
        <dgm:presLayoutVars>
          <dgm:chMax val="0"/>
          <dgm:bulletEnabled val="1"/>
        </dgm:presLayoutVars>
      </dgm:prSet>
      <dgm:spPr/>
    </dgm:pt>
    <dgm:pt modelId="{1FBBDB01-FC93-4672-AD52-D6E25F94A371}" type="pres">
      <dgm:prSet presAssocID="{57F6464F-95BC-44A4-B600-D19F5DF3B06C}" presName="negativeSpace" presStyleCnt="0"/>
      <dgm:spPr/>
    </dgm:pt>
    <dgm:pt modelId="{52A92A6E-1332-4481-8222-B1B441605805}" type="pres">
      <dgm:prSet presAssocID="{57F6464F-95BC-44A4-B600-D19F5DF3B06C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A58CE3B-D4A0-4DA9-B862-453FBBC76649}" type="presOf" srcId="{57F6464F-95BC-44A4-B600-D19F5DF3B06C}" destId="{0401DF19-366F-4D94-937D-89764F738306}" srcOrd="1" destOrd="0" presId="urn:microsoft.com/office/officeart/2005/8/layout/list1"/>
    <dgm:cxn modelId="{C474FF5D-B609-4CF6-9092-4B372CA13CD8}" type="presOf" srcId="{57F6464F-95BC-44A4-B600-D19F5DF3B06C}" destId="{89A9E606-F9C4-4ABD-A7ED-F4C67B86A044}" srcOrd="0" destOrd="0" presId="urn:microsoft.com/office/officeart/2005/8/layout/list1"/>
    <dgm:cxn modelId="{2012E1C7-8EF8-4C80-A08B-C7ECD0CF3D2D}" type="presOf" srcId="{951A99AD-E878-47AC-BA1E-D67014923E69}" destId="{17CB21D1-9A22-4F5D-BCD8-33F8FF7BB0F3}" srcOrd="0" destOrd="0" presId="urn:microsoft.com/office/officeart/2005/8/layout/list1"/>
    <dgm:cxn modelId="{E27F06CE-D0ED-43A8-9409-D9957772A14F}" srcId="{951A99AD-E878-47AC-BA1E-D67014923E69}" destId="{57F6464F-95BC-44A4-B600-D19F5DF3B06C}" srcOrd="0" destOrd="0" parTransId="{B7162368-5C64-4158-B7FC-EF4A35D5D50F}" sibTransId="{B379484C-E3CF-4B83-A8AB-7A34757200F5}"/>
    <dgm:cxn modelId="{3F7DA65B-56C6-4BCD-B985-75CCA0F5DF59}" type="presParOf" srcId="{17CB21D1-9A22-4F5D-BCD8-33F8FF7BB0F3}" destId="{77FDE865-035E-477E-9F7A-F42B8A65394A}" srcOrd="0" destOrd="0" presId="urn:microsoft.com/office/officeart/2005/8/layout/list1"/>
    <dgm:cxn modelId="{7215A280-3BF7-466D-BBDE-C9B2629673E7}" type="presParOf" srcId="{77FDE865-035E-477E-9F7A-F42B8A65394A}" destId="{89A9E606-F9C4-4ABD-A7ED-F4C67B86A044}" srcOrd="0" destOrd="0" presId="urn:microsoft.com/office/officeart/2005/8/layout/list1"/>
    <dgm:cxn modelId="{2EBC0332-BE96-4BEA-9EAA-CCA1A229138A}" type="presParOf" srcId="{77FDE865-035E-477E-9F7A-F42B8A65394A}" destId="{0401DF19-366F-4D94-937D-89764F738306}" srcOrd="1" destOrd="0" presId="urn:microsoft.com/office/officeart/2005/8/layout/list1"/>
    <dgm:cxn modelId="{753F7CE5-D311-4F5C-A144-F7C34BE8F004}" type="presParOf" srcId="{17CB21D1-9A22-4F5D-BCD8-33F8FF7BB0F3}" destId="{1FBBDB01-FC93-4672-AD52-D6E25F94A371}" srcOrd="1" destOrd="0" presId="urn:microsoft.com/office/officeart/2005/8/layout/list1"/>
    <dgm:cxn modelId="{4C9476A9-22D0-4030-BF8F-9F147FE0BBAF}" type="presParOf" srcId="{17CB21D1-9A22-4F5D-BCD8-33F8FF7BB0F3}" destId="{52A92A6E-1332-4481-8222-B1B44160580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15D3900-B5BB-455A-A9D5-DAB81B188BA1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A0F17B9-5EF3-4CC1-8BAE-19AE40F9D92B}">
      <dgm:prSet phldrT="[Texto]" custT="1"/>
      <dgm:spPr>
        <a:xfrm>
          <a:off x="461834" y="278586"/>
          <a:ext cx="2873200" cy="200459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pt-BR" sz="4000" b="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NOVA CONSISTÊNCIA IMPEDITIVA– integridade entre as classes 7 e 8</a:t>
          </a:r>
          <a:endParaRPr lang="pt-BR" sz="28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703578EC-8711-42C8-9045-E139032C7072}" type="parTrans" cxnId="{47B8B076-CAF8-4271-9749-3C839838D5D3}">
      <dgm:prSet/>
      <dgm:spPr/>
      <dgm:t>
        <a:bodyPr/>
        <a:lstStyle/>
        <a:p>
          <a:endParaRPr lang="pt-BR" sz="2800"/>
        </a:p>
      </dgm:t>
    </dgm:pt>
    <dgm:pt modelId="{1D16A228-C9A6-403C-900F-2A2432E78C98}" type="sibTrans" cxnId="{47B8B076-CAF8-4271-9749-3C839838D5D3}">
      <dgm:prSet/>
      <dgm:spPr/>
      <dgm:t>
        <a:bodyPr/>
        <a:lstStyle/>
        <a:p>
          <a:endParaRPr lang="pt-BR" sz="2800"/>
        </a:p>
      </dgm:t>
    </dgm:pt>
    <dgm:pt modelId="{1469F22F-907A-4674-A09E-030B7BAB8FCE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3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Verifica se </a:t>
          </a:r>
          <a:r>
            <a:rPr lang="pt-BR" sz="3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∑SF Conta 7211XXXXX = ∑SF Conta 8211XXXXX, para cada chave (grupo; especificação, detalhamento; complemento);</a:t>
          </a:r>
          <a:endParaRPr lang="pt-BR" sz="3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gm:t>
    </dgm:pt>
    <dgm:pt modelId="{9380C0CA-E472-405F-B8D3-7F7EC6296252}" type="parTrans" cxnId="{25D89630-0714-4F53-AAA4-2CC796BD57F3}">
      <dgm:prSet/>
      <dgm:spPr/>
      <dgm:t>
        <a:bodyPr/>
        <a:lstStyle/>
        <a:p>
          <a:endParaRPr lang="pt-BR"/>
        </a:p>
      </dgm:t>
    </dgm:pt>
    <dgm:pt modelId="{C432D0E9-7790-4202-9865-EF451547F11D}" type="sibTrans" cxnId="{25D89630-0714-4F53-AAA4-2CC796BD57F3}">
      <dgm:prSet/>
      <dgm:spPr/>
      <dgm:t>
        <a:bodyPr/>
        <a:lstStyle/>
        <a:p>
          <a:endParaRPr lang="pt-BR"/>
        </a:p>
      </dgm:t>
    </dgm:pt>
    <dgm:pt modelId="{BBA4EAD9-C34B-4BBF-AB91-659E447C1DDE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3200" dirty="0">
              <a:latin typeface="+mn-lt"/>
            </a:rPr>
            <a:t>SF contas 7.2.1.1= SI ND do mês de janeiro + movimento acumulado (débito – crédito) de janeiro até o mês atual;</a:t>
          </a:r>
          <a:endParaRPr lang="pt-BR" sz="3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gm:t>
    </dgm:pt>
    <dgm:pt modelId="{12F68809-3329-407D-B480-9D3C64CFA73C}" type="sibTrans" cxnId="{A488B913-F715-4CD8-956B-47EED4F63616}">
      <dgm:prSet/>
      <dgm:spPr/>
      <dgm:t>
        <a:bodyPr/>
        <a:lstStyle/>
        <a:p>
          <a:endParaRPr lang="pt-BR"/>
        </a:p>
      </dgm:t>
    </dgm:pt>
    <dgm:pt modelId="{8ACBDEBA-5A29-4A61-964B-B243D2202EA1}" type="parTrans" cxnId="{A488B913-F715-4CD8-956B-47EED4F63616}">
      <dgm:prSet/>
      <dgm:spPr/>
      <dgm:t>
        <a:bodyPr/>
        <a:lstStyle/>
        <a:p>
          <a:endParaRPr lang="pt-BR"/>
        </a:p>
      </dgm:t>
    </dgm:pt>
    <dgm:pt modelId="{A11FB3F9-A933-4B66-8E90-A22917B3867E}">
      <dgm:prSet custT="1"/>
      <dgm:spPr>
        <a:xfrm rot="5400000">
          <a:off x="6437191" y="-2844978"/>
          <a:ext cx="2047415" cy="825172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just"/>
          <a:r>
            <a:rPr lang="pt-BR" sz="3200" b="0" i="0" dirty="0"/>
            <a:t>SF contas 8.2.1.1 = </a:t>
          </a:r>
          <a:r>
            <a:rPr lang="pt-BR" sz="3200" dirty="0">
              <a:latin typeface="+mn-lt"/>
            </a:rPr>
            <a:t>SI NC</a:t>
          </a:r>
          <a:r>
            <a:rPr lang="pt-BR" sz="3200" b="0" i="0" dirty="0"/>
            <a:t> do mês de janeiro + movimento acumulado (crédito - débito) de janeiro até o mês atual.</a:t>
          </a:r>
          <a:endParaRPr lang="pt-BR" sz="3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gm:t>
    </dgm:pt>
    <dgm:pt modelId="{B8D5AE7E-DAC0-49D6-8D66-B8B2954B98B9}" type="parTrans" cxnId="{E3B51182-30C1-4CF9-AE58-ABC77419501D}">
      <dgm:prSet/>
      <dgm:spPr/>
      <dgm:t>
        <a:bodyPr/>
        <a:lstStyle/>
        <a:p>
          <a:endParaRPr lang="pt-BR"/>
        </a:p>
      </dgm:t>
    </dgm:pt>
    <dgm:pt modelId="{CDC0164E-E98D-45B0-B512-5A8EE08557A6}" type="sibTrans" cxnId="{E3B51182-30C1-4CF9-AE58-ABC77419501D}">
      <dgm:prSet/>
      <dgm:spPr/>
      <dgm:t>
        <a:bodyPr/>
        <a:lstStyle/>
        <a:p>
          <a:endParaRPr lang="pt-BR"/>
        </a:p>
      </dgm:t>
    </dgm:pt>
    <dgm:pt modelId="{205F994D-C36F-46B8-9A3A-9F44BA8C4B0F}" type="pres">
      <dgm:prSet presAssocID="{E15D3900-B5BB-455A-A9D5-DAB81B188BA1}" presName="Name0" presStyleCnt="0">
        <dgm:presLayoutVars>
          <dgm:dir/>
          <dgm:animLvl val="lvl"/>
          <dgm:resizeHandles val="exact"/>
        </dgm:presLayoutVars>
      </dgm:prSet>
      <dgm:spPr/>
    </dgm:pt>
    <dgm:pt modelId="{ECB501DF-4189-4EC2-A214-5E90B29A4ED4}" type="pres">
      <dgm:prSet presAssocID="{DA0F17B9-5EF3-4CC1-8BAE-19AE40F9D92B}" presName="linNode" presStyleCnt="0"/>
      <dgm:spPr/>
    </dgm:pt>
    <dgm:pt modelId="{5963E82A-5BD0-4FE6-813C-6E3681CFBF9D}" type="pres">
      <dgm:prSet presAssocID="{DA0F17B9-5EF3-4CC1-8BAE-19AE40F9D92B}" presName="parentText" presStyleLbl="node1" presStyleIdx="0" presStyleCnt="1" custScaleX="110706" custScaleY="100098" custLinFactNeighborX="273" custLinFactNeighborY="-10885">
        <dgm:presLayoutVars>
          <dgm:chMax val="1"/>
          <dgm:bulletEnabled val="1"/>
        </dgm:presLayoutVars>
      </dgm:prSet>
      <dgm:spPr/>
    </dgm:pt>
    <dgm:pt modelId="{81D7DAE2-35DA-4F0B-AFE1-5312C7F8796D}" type="pres">
      <dgm:prSet presAssocID="{DA0F17B9-5EF3-4CC1-8BAE-19AE40F9D92B}" presName="descendantText" presStyleLbl="alignAccFollowNode1" presStyleIdx="0" presStyleCnt="1" custScaleX="97185" custScaleY="125245" custLinFactNeighborX="1695" custLinFactNeighborY="-61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A488B913-F715-4CD8-956B-47EED4F63616}" srcId="{DA0F17B9-5EF3-4CC1-8BAE-19AE40F9D92B}" destId="{BBA4EAD9-C34B-4BBF-AB91-659E447C1DDE}" srcOrd="1" destOrd="0" parTransId="{8ACBDEBA-5A29-4A61-964B-B243D2202EA1}" sibTransId="{12F68809-3329-407D-B480-9D3C64CFA73C}"/>
    <dgm:cxn modelId="{25D89630-0714-4F53-AAA4-2CC796BD57F3}" srcId="{DA0F17B9-5EF3-4CC1-8BAE-19AE40F9D92B}" destId="{1469F22F-907A-4674-A09E-030B7BAB8FCE}" srcOrd="0" destOrd="0" parTransId="{9380C0CA-E472-405F-B8D3-7F7EC6296252}" sibTransId="{C432D0E9-7790-4202-9865-EF451547F11D}"/>
    <dgm:cxn modelId="{05034471-841A-4BF8-A072-3F9F2D472836}" type="presOf" srcId="{A11FB3F9-A933-4B66-8E90-A22917B3867E}" destId="{81D7DAE2-35DA-4F0B-AFE1-5312C7F8796D}" srcOrd="0" destOrd="2" presId="urn:microsoft.com/office/officeart/2005/8/layout/vList5"/>
    <dgm:cxn modelId="{47B8B076-CAF8-4271-9749-3C839838D5D3}" srcId="{E15D3900-B5BB-455A-A9D5-DAB81B188BA1}" destId="{DA0F17B9-5EF3-4CC1-8BAE-19AE40F9D92B}" srcOrd="0" destOrd="0" parTransId="{703578EC-8711-42C8-9045-E139032C7072}" sibTransId="{1D16A228-C9A6-403C-900F-2A2432E78C98}"/>
    <dgm:cxn modelId="{E3B51182-30C1-4CF9-AE58-ABC77419501D}" srcId="{DA0F17B9-5EF3-4CC1-8BAE-19AE40F9D92B}" destId="{A11FB3F9-A933-4B66-8E90-A22917B3867E}" srcOrd="2" destOrd="0" parTransId="{B8D5AE7E-DAC0-49D6-8D66-B8B2954B98B9}" sibTransId="{CDC0164E-E98D-45B0-B512-5A8EE08557A6}"/>
    <dgm:cxn modelId="{DF742087-EBFA-4945-A10E-1BB5F6EDBDDE}" type="presOf" srcId="{1469F22F-907A-4674-A09E-030B7BAB8FCE}" destId="{81D7DAE2-35DA-4F0B-AFE1-5312C7F8796D}" srcOrd="0" destOrd="0" presId="urn:microsoft.com/office/officeart/2005/8/layout/vList5"/>
    <dgm:cxn modelId="{03093D89-924E-49DB-90FB-B6CC68244FA0}" type="presOf" srcId="{BBA4EAD9-C34B-4BBF-AB91-659E447C1DDE}" destId="{81D7DAE2-35DA-4F0B-AFE1-5312C7F8796D}" srcOrd="0" destOrd="1" presId="urn:microsoft.com/office/officeart/2005/8/layout/vList5"/>
    <dgm:cxn modelId="{3A18FE9A-765C-42D3-A722-74AAA89E1024}" type="presOf" srcId="{E15D3900-B5BB-455A-A9D5-DAB81B188BA1}" destId="{205F994D-C36F-46B8-9A3A-9F44BA8C4B0F}" srcOrd="0" destOrd="0" presId="urn:microsoft.com/office/officeart/2005/8/layout/vList5"/>
    <dgm:cxn modelId="{9BDA68A4-5069-4DEA-A056-B398AE5F1726}" type="presOf" srcId="{DA0F17B9-5EF3-4CC1-8BAE-19AE40F9D92B}" destId="{5963E82A-5BD0-4FE6-813C-6E3681CFBF9D}" srcOrd="0" destOrd="0" presId="urn:microsoft.com/office/officeart/2005/8/layout/vList5"/>
    <dgm:cxn modelId="{8390BCEA-333F-4BB3-A040-033ADE519E28}" type="presParOf" srcId="{205F994D-C36F-46B8-9A3A-9F44BA8C4B0F}" destId="{ECB501DF-4189-4EC2-A214-5E90B29A4ED4}" srcOrd="0" destOrd="0" presId="urn:microsoft.com/office/officeart/2005/8/layout/vList5"/>
    <dgm:cxn modelId="{F7589417-B0D9-49D2-BF93-340FF12534FC}" type="presParOf" srcId="{ECB501DF-4189-4EC2-A214-5E90B29A4ED4}" destId="{5963E82A-5BD0-4FE6-813C-6E3681CFBF9D}" srcOrd="0" destOrd="0" presId="urn:microsoft.com/office/officeart/2005/8/layout/vList5"/>
    <dgm:cxn modelId="{359FA07F-61C6-41C1-9DED-D262B25E7C68}" type="presParOf" srcId="{ECB501DF-4189-4EC2-A214-5E90B29A4ED4}" destId="{81D7DAE2-35DA-4F0B-AFE1-5312C7F8796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CA9578-203F-4CF0-9FDF-FC42E36A72C7}">
      <dsp:nvSpPr>
        <dsp:cNvPr id="0" name=""/>
        <dsp:cNvSpPr/>
      </dsp:nvSpPr>
      <dsp:spPr>
        <a:xfrm>
          <a:off x="0" y="2883881"/>
          <a:ext cx="10522634" cy="120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673" tIns="999744" rIns="816673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2800" kern="1200" dirty="0"/>
        </a:p>
      </dsp:txBody>
      <dsp:txXfrm>
        <a:off x="0" y="2883881"/>
        <a:ext cx="10522634" cy="1209600"/>
      </dsp:txXfrm>
    </dsp:sp>
    <dsp:sp modelId="{94EC9610-F0CA-4BEB-BDE2-4F76C89B050C}">
      <dsp:nvSpPr>
        <dsp:cNvPr id="0" name=""/>
        <dsp:cNvSpPr/>
      </dsp:nvSpPr>
      <dsp:spPr>
        <a:xfrm>
          <a:off x="308202" y="218877"/>
          <a:ext cx="10000775" cy="358174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411" tIns="0" rIns="278411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b="1" kern="1200" dirty="0">
              <a:solidFill>
                <a:schemeClr val="tx1"/>
              </a:solidFill>
            </a:rPr>
            <a:t>PROCEDIMENTOS PARA MAPEAR CONTAS NO SICONFI </a:t>
          </a:r>
          <a:r>
            <a:rPr lang="pt-BR" sz="3200" b="0" kern="1200" dirty="0">
              <a:solidFill>
                <a:schemeClr val="tx1"/>
              </a:solidFill>
            </a:rPr>
            <a:t>– DISPONÍVEL EM: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b="1" kern="1200" dirty="0">
              <a:solidFill>
                <a:schemeClr val="tx1"/>
              </a:solidFill>
            </a:rPr>
            <a:t> </a:t>
          </a:r>
          <a:r>
            <a:rPr lang="pt-BR" sz="3200" b="0" kern="1200" dirty="0">
              <a:solidFill>
                <a:srgbClr val="002060"/>
              </a:solidFill>
              <a:highlight>
                <a:srgbClr val="FFFF00"/>
              </a:highlight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https://siconfi.tesouro.gov.br/siconfi/pages/public/conteudo/conteudo.jsf?id=12503</a:t>
          </a:r>
          <a:endParaRPr lang="pt-BR" sz="3200" b="0" kern="1200" dirty="0">
            <a:solidFill>
              <a:srgbClr val="002060"/>
            </a:solidFill>
            <a:highlight>
              <a:srgbClr val="FFFF00"/>
            </a:highlight>
          </a:endParaRP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b="0" kern="1200" dirty="0">
              <a:solidFill>
                <a:srgbClr val="002060"/>
              </a:solidFill>
              <a:highlight>
                <a:srgbClr val="FFFF00"/>
              </a:highlight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https://www.tcees.tc.br/cidades/pcm-prestacao-de-contas-mensal/?ano=2022</a:t>
          </a:r>
          <a:r>
            <a:rPr lang="pt-BR" sz="3200" b="0" kern="1200" dirty="0">
              <a:solidFill>
                <a:srgbClr val="002060"/>
              </a:solidFill>
              <a:highlight>
                <a:srgbClr val="FFFF00"/>
              </a:highlight>
            </a:rPr>
            <a:t> </a:t>
          </a:r>
        </a:p>
      </dsp:txBody>
      <dsp:txXfrm>
        <a:off x="483049" y="393724"/>
        <a:ext cx="9651081" cy="323205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CA9578-203F-4CF0-9FDF-FC42E36A72C7}">
      <dsp:nvSpPr>
        <dsp:cNvPr id="0" name=""/>
        <dsp:cNvSpPr/>
      </dsp:nvSpPr>
      <dsp:spPr>
        <a:xfrm>
          <a:off x="0" y="2241350"/>
          <a:ext cx="10459396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765" tIns="1353820" rIns="811765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2800" kern="1200" dirty="0"/>
        </a:p>
      </dsp:txBody>
      <dsp:txXfrm>
        <a:off x="0" y="2241350"/>
        <a:ext cx="10459396" cy="1638000"/>
      </dsp:txXfrm>
    </dsp:sp>
    <dsp:sp modelId="{94EC9610-F0CA-4BEB-BDE2-4F76C89B050C}">
      <dsp:nvSpPr>
        <dsp:cNvPr id="0" name=""/>
        <dsp:cNvSpPr/>
      </dsp:nvSpPr>
      <dsp:spPr>
        <a:xfrm>
          <a:off x="703430" y="789702"/>
          <a:ext cx="9236608" cy="2357974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738" tIns="0" rIns="276738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b="1" kern="1200" dirty="0">
              <a:solidFill>
                <a:schemeClr val="tx1"/>
              </a:solidFill>
            </a:rPr>
            <a:t>UTILIZAÇÃO DOS GRUPOS DE FONTES DE RECURSOS</a:t>
          </a:r>
        </a:p>
      </dsp:txBody>
      <dsp:txXfrm>
        <a:off x="818537" y="904809"/>
        <a:ext cx="9006394" cy="212776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7DAE2-35DA-4F0B-AFE1-5312C7F8796D}">
      <dsp:nvSpPr>
        <dsp:cNvPr id="0" name=""/>
        <dsp:cNvSpPr/>
      </dsp:nvSpPr>
      <dsp:spPr>
        <a:xfrm rot="5400000">
          <a:off x="4621429" y="-494324"/>
          <a:ext cx="6058173" cy="7046821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GRUPO 1 – Recursos arrecadados no Exercício:</a:t>
          </a: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pt-BR" sz="2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GRUPO </a:t>
          </a:r>
          <a:r>
            <a:rPr lang="pt-BR" sz="2800" b="1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2 - </a:t>
          </a:r>
          <a:r>
            <a:rPr lang="pt-BR" sz="2800" b="1" i="0" kern="1200"/>
            <a:t>Recursos de Exercícios Anteriores</a:t>
          </a:r>
          <a:r>
            <a:rPr lang="pt-BR" sz="2800" b="1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</a:t>
          </a:r>
          <a:endParaRPr lang="pt-BR" sz="28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Identificar as dotações criadas 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durante o exercício, mediante abertura de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créditos adicionais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que contenham a indicação do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superávit financeiro como fonte de recursos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nos termos do art. 43, § 1º, I, da Lei nº 4320/1964. </a:t>
          </a:r>
        </a:p>
      </dsp:txBody>
      <dsp:txXfrm rot="-5400000">
        <a:off x="4127105" y="295736"/>
        <a:ext cx="6751085" cy="5466701"/>
      </dsp:txXfrm>
    </dsp:sp>
    <dsp:sp modelId="{5963E82A-5BD0-4FE6-813C-6E3681CFBF9D}">
      <dsp:nvSpPr>
        <dsp:cNvPr id="0" name=""/>
        <dsp:cNvSpPr/>
      </dsp:nvSpPr>
      <dsp:spPr>
        <a:xfrm>
          <a:off x="216181" y="0"/>
          <a:ext cx="3901066" cy="605224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FUNÇÃO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Perguntas e Respostas da STN</a:t>
          </a:r>
          <a:endParaRPr lang="pt-BR" sz="2800" b="1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406615" y="190434"/>
        <a:ext cx="3520198" cy="567138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7DAE2-35DA-4F0B-AFE1-5312C7F8796D}">
      <dsp:nvSpPr>
        <dsp:cNvPr id="0" name=""/>
        <dsp:cNvSpPr/>
      </dsp:nvSpPr>
      <dsp:spPr>
        <a:xfrm rot="5400000">
          <a:off x="4963066" y="-645420"/>
          <a:ext cx="6081320" cy="7372160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GRUPO 2 - </a:t>
          </a:r>
          <a:r>
            <a:rPr lang="pt-BR" sz="2800" b="0" i="0" kern="1200" dirty="0"/>
            <a:t>Recursos de Exercícios Anteriores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</a:t>
          </a: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Deverá ser utilizado também para identificar os recursos de superávit no Caixa, quando houver essa necessidade em função da legislação, como por exemplo, para identificar o superávit de recursos do Fundeb, conforme dispõe o § 3º do art. 25 da Lei nª 14.113, de dezembro de 2020.</a:t>
          </a: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1" u="sng" kern="1200" dirty="0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A Equipe do Cidades Contas discorda dessa orientação. O saldo no Ativo possivelmente estará misturado com aqueles comprometidos com Restos a Pagar. A equipe orienta identificar os saldos no Controle da DDR.</a:t>
          </a:r>
        </a:p>
      </dsp:txBody>
      <dsp:txXfrm rot="-5400000">
        <a:off x="4317646" y="296866"/>
        <a:ext cx="7075294" cy="5487588"/>
      </dsp:txXfrm>
    </dsp:sp>
    <dsp:sp modelId="{5963E82A-5BD0-4FE6-813C-6E3681CFBF9D}">
      <dsp:nvSpPr>
        <dsp:cNvPr id="0" name=""/>
        <dsp:cNvSpPr/>
      </dsp:nvSpPr>
      <dsp:spPr>
        <a:xfrm>
          <a:off x="226162" y="0"/>
          <a:ext cx="4081171" cy="6075372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FUNÇÃO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Perguntas e Respostas da STN</a:t>
          </a:r>
          <a:endParaRPr lang="pt-BR" sz="2800" b="1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425388" y="199226"/>
        <a:ext cx="3682719" cy="567692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7DAE2-35DA-4F0B-AFE1-5312C7F8796D}">
      <dsp:nvSpPr>
        <dsp:cNvPr id="0" name=""/>
        <dsp:cNvSpPr/>
      </dsp:nvSpPr>
      <dsp:spPr>
        <a:xfrm rot="5400000">
          <a:off x="4909992" y="-782886"/>
          <a:ext cx="5481048" cy="7046821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 MCASP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não padronizou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a forma de identificar os recursos de superávit nem o momento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;</a:t>
          </a: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endParaRPr lang="pt-BR" sz="28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 identificação poderá ocorrer entre a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abertura do exercício 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 a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utilização do recurso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para abertura de créditos adicionais;</a:t>
          </a:r>
        </a:p>
      </dsp:txBody>
      <dsp:txXfrm rot="-5400000">
        <a:off x="4127106" y="267563"/>
        <a:ext cx="6779258" cy="4945922"/>
      </dsp:txXfrm>
    </dsp:sp>
    <dsp:sp modelId="{5963E82A-5BD0-4FE6-813C-6E3681CFBF9D}">
      <dsp:nvSpPr>
        <dsp:cNvPr id="0" name=""/>
        <dsp:cNvSpPr/>
      </dsp:nvSpPr>
      <dsp:spPr>
        <a:xfrm>
          <a:off x="216181" y="0"/>
          <a:ext cx="3901066" cy="5475687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MUDANÇA DO GRUPO DE FONTE – Perguntas e Respostas da STN</a:t>
          </a:r>
          <a:endParaRPr lang="pt-BR" sz="2800" b="1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406615" y="190434"/>
        <a:ext cx="3520198" cy="509481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7DAE2-35DA-4F0B-AFE1-5312C7F8796D}">
      <dsp:nvSpPr>
        <dsp:cNvPr id="0" name=""/>
        <dsp:cNvSpPr/>
      </dsp:nvSpPr>
      <dsp:spPr>
        <a:xfrm rot="5400000">
          <a:off x="4909992" y="-782886"/>
          <a:ext cx="5481048" cy="7046821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Sugerimos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alterar do grupo 1 para 2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na transferência do saldo 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da conta 8.2.1.1.1.01.00	 - RECURSOS DISPONÍVEIS PARA O EXERCÍCIO, para a conta 8.2.1.1.1.02.00	 - RECURSOS DE EXERCÍCIOS ANTERIORES;</a:t>
          </a: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</a:t>
          </a: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1" u="sng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Apenas recursos oriundos de superávit financeiro disponíveis para abertura de créditos adicionais devem ser identificados como grupo de fonte 2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;</a:t>
          </a: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endParaRPr lang="pt-BR" sz="2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4127106" y="267563"/>
        <a:ext cx="6779258" cy="4945922"/>
      </dsp:txXfrm>
    </dsp:sp>
    <dsp:sp modelId="{5963E82A-5BD0-4FE6-813C-6E3681CFBF9D}">
      <dsp:nvSpPr>
        <dsp:cNvPr id="0" name=""/>
        <dsp:cNvSpPr/>
      </dsp:nvSpPr>
      <dsp:spPr>
        <a:xfrm>
          <a:off x="216181" y="0"/>
          <a:ext cx="3901066" cy="5475687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MUDANÇA DO GRUPO DE FONTE</a:t>
          </a:r>
          <a:endParaRPr lang="pt-BR" sz="2800" b="1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406615" y="190434"/>
        <a:ext cx="3520198" cy="509481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7DAE2-35DA-4F0B-AFE1-5312C7F8796D}">
      <dsp:nvSpPr>
        <dsp:cNvPr id="0" name=""/>
        <dsp:cNvSpPr/>
      </dsp:nvSpPr>
      <dsp:spPr>
        <a:xfrm rot="5400000">
          <a:off x="4909992" y="-782886"/>
          <a:ext cx="5481048" cy="7046821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Na abertura de créditos adicionais, o saldo de superávit financeiro utilizado deverá ser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transferido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da conta 8.2.1.1.1.02.00	 - RECURSOS DE EXERCÍCIOS ANTERIORES, para a conta 8.2.1.1.1.01.00	 - RECURSOS DISPONÍVEIS PARA O EXERCÍCIO,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onde deverá ser executado.</a:t>
          </a: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Assim,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 saldo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na conta 8.2.1.1.1.02.00	 - RECURSOS DE EXERCÍCIOS ANTERIORES </a:t>
          </a:r>
          <a:r>
            <a:rPr lang="pt-BR" sz="2800" b="1" u="sng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sempre representará o saldo de superávit financeiro disponível para a abertura de Créditos adicionais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.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</a:t>
          </a:r>
          <a:endParaRPr lang="pt-BR" sz="28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4127106" y="267563"/>
        <a:ext cx="6779258" cy="4945922"/>
      </dsp:txXfrm>
    </dsp:sp>
    <dsp:sp modelId="{5963E82A-5BD0-4FE6-813C-6E3681CFBF9D}">
      <dsp:nvSpPr>
        <dsp:cNvPr id="0" name=""/>
        <dsp:cNvSpPr/>
      </dsp:nvSpPr>
      <dsp:spPr>
        <a:xfrm>
          <a:off x="216181" y="0"/>
          <a:ext cx="3901066" cy="5475687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MUDANÇA DO GRUPO DE FONTE</a:t>
          </a:r>
          <a:endParaRPr lang="pt-BR" sz="2800" b="1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406615" y="190434"/>
        <a:ext cx="3520198" cy="509481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7DAE2-35DA-4F0B-AFE1-5312C7F8796D}">
      <dsp:nvSpPr>
        <dsp:cNvPr id="0" name=""/>
        <dsp:cNvSpPr/>
      </dsp:nvSpPr>
      <dsp:spPr>
        <a:xfrm rot="5400000">
          <a:off x="4616882" y="-489777"/>
          <a:ext cx="6067267" cy="7046821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Os saldos nas demais classes de contas (Ativo, por exemplo) </a:t>
          </a:r>
          <a:r>
            <a:rPr lang="pt-BR" sz="2800" b="1" u="sng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devem seguir os mesmos critérios do controle da DDR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se representa superávit financeiro disponível para abertura de créditos adicionais, é identificado com o grupo 2;</a:t>
          </a: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</a:t>
          </a: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 grupo de fonte que identifica o recurso utilizado para efetivar o empenho </a:t>
          </a:r>
          <a:r>
            <a:rPr lang="pt-BR" sz="2800" b="1" u="sng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(1 ou 2) deve ser mantido até o completo pagamento, mesmo que em Restos a Pagar. 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 alteração indevida dessa informação poderá impactar diversos demonstrativos, inclusive fiscais.</a:t>
          </a:r>
        </a:p>
      </dsp:txBody>
      <dsp:txXfrm rot="-5400000">
        <a:off x="4127105" y="296180"/>
        <a:ext cx="6750641" cy="5474907"/>
      </dsp:txXfrm>
    </dsp:sp>
    <dsp:sp modelId="{5963E82A-5BD0-4FE6-813C-6E3681CFBF9D}">
      <dsp:nvSpPr>
        <dsp:cNvPr id="0" name=""/>
        <dsp:cNvSpPr/>
      </dsp:nvSpPr>
      <dsp:spPr>
        <a:xfrm>
          <a:off x="216181" y="0"/>
          <a:ext cx="3901066" cy="6061332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MUDANÇA DO GRUPO DE FONTE</a:t>
          </a:r>
          <a:endParaRPr lang="pt-BR" sz="2800" b="1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406615" y="190434"/>
        <a:ext cx="3520198" cy="5680464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7DAE2-35DA-4F0B-AFE1-5312C7F8796D}">
      <dsp:nvSpPr>
        <dsp:cNvPr id="0" name=""/>
        <dsp:cNvSpPr/>
      </dsp:nvSpPr>
      <dsp:spPr>
        <a:xfrm rot="5400000">
          <a:off x="4597021" y="-813152"/>
          <a:ext cx="5930488" cy="7556793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 IPC orienta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considerar o empenho pago 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(DDR utilizada);</a:t>
          </a: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endParaRPr lang="pt-BR" sz="28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 retenção deve resultar em uma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nova entrada de recursos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para o ente;</a:t>
          </a: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endParaRPr lang="pt-BR" sz="28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Ao dar entrada na retenção, </a:t>
          </a:r>
          <a:r>
            <a:rPr lang="pt-BR" sz="2800" b="0" i="0" kern="1200" dirty="0"/>
            <a:t>o recurso que ingressa </a:t>
          </a:r>
          <a:r>
            <a:rPr lang="pt-BR" sz="2800" b="1" i="0" kern="1200" dirty="0"/>
            <a:t>estará vinculado e terá alteração na DDR</a:t>
          </a:r>
          <a:r>
            <a:rPr lang="pt-BR" sz="2800" b="0" i="0" kern="1200" dirty="0"/>
            <a:t> (fonte de recurso),</a:t>
          </a:r>
          <a:br>
            <a:rPr lang="pt-BR" sz="2800" kern="1200" dirty="0"/>
          </a:br>
          <a:r>
            <a:rPr lang="pt-BR" sz="2800" b="0" i="0" kern="1200" dirty="0"/>
            <a:t>indicando uma entrada compensatória e o </a:t>
          </a:r>
          <a:r>
            <a:rPr lang="pt-BR" sz="2800" b="1" i="0" kern="1200" dirty="0"/>
            <a:t>reconhecimento de passivo financeiro</a:t>
          </a:r>
          <a:r>
            <a:rPr lang="pt-BR" sz="2800" b="0" i="0" kern="1200" dirty="0"/>
            <a:t>, se o recurso pertencer a terceiros, ou;</a:t>
          </a:r>
          <a:endParaRPr lang="pt-BR" sz="28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3783869" y="289504"/>
        <a:ext cx="7267290" cy="5351482"/>
      </dsp:txXfrm>
    </dsp:sp>
    <dsp:sp modelId="{5963E82A-5BD0-4FE6-813C-6E3681CFBF9D}">
      <dsp:nvSpPr>
        <dsp:cNvPr id="0" name=""/>
        <dsp:cNvSpPr/>
      </dsp:nvSpPr>
      <dsp:spPr>
        <a:xfrm>
          <a:off x="19703" y="0"/>
          <a:ext cx="3782852" cy="592468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RETENÇÕES – IPC 11 - Contabilização</a:t>
          </a:r>
          <a:endParaRPr lang="pt-BR" sz="2800" b="1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204367" y="184664"/>
        <a:ext cx="3413524" cy="555536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7DAE2-35DA-4F0B-AFE1-5312C7F8796D}">
      <dsp:nvSpPr>
        <dsp:cNvPr id="0" name=""/>
        <dsp:cNvSpPr/>
      </dsp:nvSpPr>
      <dsp:spPr>
        <a:xfrm rot="5400000">
          <a:off x="4672145" y="-888277"/>
          <a:ext cx="5780239" cy="7556793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 o recurso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pertencer ao ente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irá representar um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ingresso de disponível e uma nova receita orçamentária</a:t>
          </a:r>
          <a:r>
            <a:rPr lang="pt-BR" sz="28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(IR, por exemplo);</a:t>
          </a: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endParaRPr lang="pt-BR" sz="28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grupo de fonte</a:t>
          </a:r>
          <a:r>
            <a:rPr lang="pt-BR" sz="2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para identificar as retenções será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sempre 1 </a:t>
          </a:r>
          <a:r>
            <a:rPr lang="pt-BR" sz="2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– Recursos do exercício corrente, pois </a:t>
          </a: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não serão utilizados como superávit financeiro</a:t>
          </a:r>
          <a:r>
            <a:rPr lang="pt-BR" sz="2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.</a:t>
          </a:r>
        </a:p>
      </dsp:txBody>
      <dsp:txXfrm rot="-5400000">
        <a:off x="3783868" y="282168"/>
        <a:ext cx="7274625" cy="5215903"/>
      </dsp:txXfrm>
    </dsp:sp>
    <dsp:sp modelId="{5963E82A-5BD0-4FE6-813C-6E3681CFBF9D}">
      <dsp:nvSpPr>
        <dsp:cNvPr id="0" name=""/>
        <dsp:cNvSpPr/>
      </dsp:nvSpPr>
      <dsp:spPr>
        <a:xfrm>
          <a:off x="19703" y="0"/>
          <a:ext cx="3782852" cy="5774585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RETENÇÕES – IPC 11 - Contabilização</a:t>
          </a:r>
          <a:endParaRPr lang="pt-BR" sz="2800" b="1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204367" y="184664"/>
        <a:ext cx="3413524" cy="5405257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7DAE2-35DA-4F0B-AFE1-5312C7F8796D}">
      <dsp:nvSpPr>
        <dsp:cNvPr id="0" name=""/>
        <dsp:cNvSpPr/>
      </dsp:nvSpPr>
      <dsp:spPr>
        <a:xfrm rot="5400000">
          <a:off x="4672145" y="-888277"/>
          <a:ext cx="5780239" cy="7556793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Utilizar as fontes de recursos extraorçamentárias para identificar as retenções (TCEES 2022 – 979-000). </a:t>
          </a: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endParaRPr lang="pt-BR" sz="28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pt-BR" sz="2800" b="0" i="0" kern="1200" dirty="0"/>
            <a:t>Caso seja necessário </a:t>
          </a:r>
          <a:r>
            <a:rPr lang="pt-BR" sz="2800" b="1" i="0" kern="1200" dirty="0"/>
            <a:t>identificar a fonte da despesa orçamentária</a:t>
          </a:r>
          <a:r>
            <a:rPr lang="pt-BR" sz="2800" b="0" i="0" kern="1200" dirty="0"/>
            <a:t> da qual se originou a retenção ou consignação, uma opção é </a:t>
          </a:r>
          <a:r>
            <a:rPr lang="pt-BR" sz="2800" b="1" i="0" kern="1200" dirty="0"/>
            <a:t>detalhar a fonte de recursos extraorçamentária citada</a:t>
          </a:r>
          <a:r>
            <a:rPr lang="pt-BR" sz="2800" b="0" i="0" kern="1200" dirty="0"/>
            <a:t>.</a:t>
          </a:r>
          <a:endParaRPr lang="pt-BR" sz="28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3783868" y="282168"/>
        <a:ext cx="7274625" cy="5215903"/>
      </dsp:txXfrm>
    </dsp:sp>
    <dsp:sp modelId="{5963E82A-5BD0-4FE6-813C-6E3681CFBF9D}">
      <dsp:nvSpPr>
        <dsp:cNvPr id="0" name=""/>
        <dsp:cNvSpPr/>
      </dsp:nvSpPr>
      <dsp:spPr>
        <a:xfrm>
          <a:off x="19703" y="0"/>
          <a:ext cx="3782852" cy="5774585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RETENÇÕES – IPC 11 - Contabilização</a:t>
          </a:r>
          <a:endParaRPr lang="pt-BR" sz="2800" b="1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204367" y="184664"/>
        <a:ext cx="3413524" cy="54052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7DAE2-35DA-4F0B-AFE1-5312C7F8796D}">
      <dsp:nvSpPr>
        <dsp:cNvPr id="0" name=""/>
        <dsp:cNvSpPr/>
      </dsp:nvSpPr>
      <dsp:spPr>
        <a:xfrm rot="5400000">
          <a:off x="4446592" y="-1258427"/>
          <a:ext cx="5635642" cy="8152497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3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 TCEES criou a tabela com as fontes de recursos utilizadas para 2022 ;</a:t>
          </a: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32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3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Os códigos já padronizados com o SICONFI não constam da tabela.</a:t>
          </a: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32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3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Não necessitam de “de/para”: 708, 709, 711, 761;</a:t>
          </a:r>
        </a:p>
      </dsp:txBody>
      <dsp:txXfrm rot="-5400000">
        <a:off x="3188165" y="275109"/>
        <a:ext cx="7877388" cy="5085424"/>
      </dsp:txXfrm>
    </dsp:sp>
    <dsp:sp modelId="{5963E82A-5BD0-4FE6-813C-6E3681CFBF9D}">
      <dsp:nvSpPr>
        <dsp:cNvPr id="0" name=""/>
        <dsp:cNvSpPr/>
      </dsp:nvSpPr>
      <dsp:spPr>
        <a:xfrm>
          <a:off x="0" y="0"/>
          <a:ext cx="3184224" cy="5630130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ARQUIVO XLS </a:t>
          </a:r>
          <a:endParaRPr lang="pt-BR" sz="2800" b="1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155441" y="155441"/>
        <a:ext cx="2873342" cy="53192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7DAE2-35DA-4F0B-AFE1-5312C7F8796D}">
      <dsp:nvSpPr>
        <dsp:cNvPr id="0" name=""/>
        <dsp:cNvSpPr/>
      </dsp:nvSpPr>
      <dsp:spPr>
        <a:xfrm rot="5400000">
          <a:off x="4446592" y="-1258421"/>
          <a:ext cx="5635642" cy="8152497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3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Os códigos 214-2100 e 215-2100 – covid, e ainda 390-0010, 390-0090, 920-0010 e 920-0020,  não poderão ser carregados separadamente no SICONFI.</a:t>
          </a: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32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3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Serão carregados apenas o com o código fixo e a descrição como no BALPAT, antecedidos pelo grupo de fonte.</a:t>
          </a: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3200" b="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Ex</a:t>
          </a:r>
          <a:r>
            <a:rPr lang="pt-BR" sz="3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1214, 1215, 1390, etc.</a:t>
          </a:r>
        </a:p>
      </dsp:txBody>
      <dsp:txXfrm rot="-5400000">
        <a:off x="3188165" y="275115"/>
        <a:ext cx="7877388" cy="5085424"/>
      </dsp:txXfrm>
    </dsp:sp>
    <dsp:sp modelId="{5963E82A-5BD0-4FE6-813C-6E3681CFBF9D}">
      <dsp:nvSpPr>
        <dsp:cNvPr id="0" name=""/>
        <dsp:cNvSpPr/>
      </dsp:nvSpPr>
      <dsp:spPr>
        <a:xfrm>
          <a:off x="0" y="0"/>
          <a:ext cx="3184224" cy="5630130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ARQUIVO XLS </a:t>
          </a:r>
          <a:endParaRPr lang="pt-BR" sz="2800" b="1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155441" y="155441"/>
        <a:ext cx="2873342" cy="53192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7DAE2-35DA-4F0B-AFE1-5312C7F8796D}">
      <dsp:nvSpPr>
        <dsp:cNvPr id="0" name=""/>
        <dsp:cNvSpPr/>
      </dsp:nvSpPr>
      <dsp:spPr>
        <a:xfrm rot="5400000">
          <a:off x="5125095" y="-734518"/>
          <a:ext cx="5481048" cy="6950085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3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 partir da tela apresentada, executar o mapeamento conforme orientações no documento disponível na página do CIDADES e também no SICONFI.</a:t>
          </a: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32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3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É necessário salvar o mapeamento.</a:t>
          </a:r>
        </a:p>
      </dsp:txBody>
      <dsp:txXfrm rot="-5400000">
        <a:off x="4390577" y="267563"/>
        <a:ext cx="6682522" cy="4945922"/>
      </dsp:txXfrm>
    </dsp:sp>
    <dsp:sp modelId="{5963E82A-5BD0-4FE6-813C-6E3681CFBF9D}">
      <dsp:nvSpPr>
        <dsp:cNvPr id="0" name=""/>
        <dsp:cNvSpPr/>
      </dsp:nvSpPr>
      <dsp:spPr>
        <a:xfrm>
          <a:off x="0" y="0"/>
          <a:ext cx="4389703" cy="5475687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EXECUÇÃO DO MAPEAMENTO</a:t>
          </a:r>
          <a:endParaRPr lang="pt-BR" sz="2800" b="1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214288" y="214288"/>
        <a:ext cx="3961127" cy="50471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7DAE2-35DA-4F0B-AFE1-5312C7F8796D}">
      <dsp:nvSpPr>
        <dsp:cNvPr id="0" name=""/>
        <dsp:cNvSpPr/>
      </dsp:nvSpPr>
      <dsp:spPr>
        <a:xfrm rot="5400000">
          <a:off x="4385552" y="-1024619"/>
          <a:ext cx="5930487" cy="7979727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3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As fontes de recursos não serão 1 para 1;</a:t>
          </a: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32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3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Os jurisdicionados não tem o hábito de utilizar a ferramenta para efetuar o “de/para”;</a:t>
          </a: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32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3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 “de/para” poderá causar distorções que deverão ser corrigidas no rascunho dos demonstrativos.</a:t>
          </a:r>
        </a:p>
      </dsp:txBody>
      <dsp:txXfrm rot="-5400000">
        <a:off x="3360933" y="289503"/>
        <a:ext cx="7690224" cy="5351481"/>
      </dsp:txXfrm>
    </dsp:sp>
    <dsp:sp modelId="{5963E82A-5BD0-4FE6-813C-6E3681CFBF9D}">
      <dsp:nvSpPr>
        <dsp:cNvPr id="0" name=""/>
        <dsp:cNvSpPr/>
      </dsp:nvSpPr>
      <dsp:spPr>
        <a:xfrm>
          <a:off x="0" y="0"/>
          <a:ext cx="3292409" cy="5924687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PRINCIPAIS PROBLEMAS</a:t>
          </a:r>
          <a:endParaRPr lang="pt-BR" sz="2800" b="1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160722" y="160722"/>
        <a:ext cx="2970965" cy="560324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7DAE2-35DA-4F0B-AFE1-5312C7F8796D}">
      <dsp:nvSpPr>
        <dsp:cNvPr id="0" name=""/>
        <dsp:cNvSpPr/>
      </dsp:nvSpPr>
      <dsp:spPr>
        <a:xfrm rot="5400000">
          <a:off x="4385552" y="-1024619"/>
          <a:ext cx="5930487" cy="7979727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3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É possível vincular várias fontes do </a:t>
          </a:r>
          <a:r>
            <a:rPr lang="pt-BR" sz="3200" b="1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tcees</a:t>
          </a:r>
          <a:r>
            <a:rPr lang="pt-BR" sz="3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em uma única fonte no SICONFI;</a:t>
          </a: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32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3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Não é possível vincular uma única fonte </a:t>
          </a:r>
          <a:r>
            <a:rPr lang="pt-BR" sz="3200" b="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do TCEES a </a:t>
          </a:r>
          <a:r>
            <a:rPr lang="pt-BR" sz="3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várias fontes do </a:t>
          </a:r>
          <a:r>
            <a:rPr lang="pt-BR" sz="3200" b="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siconfi</a:t>
          </a:r>
          <a:r>
            <a:rPr lang="pt-BR" sz="3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.</a:t>
          </a:r>
        </a:p>
      </dsp:txBody>
      <dsp:txXfrm rot="-5400000">
        <a:off x="3360933" y="289503"/>
        <a:ext cx="7690224" cy="5351481"/>
      </dsp:txXfrm>
    </dsp:sp>
    <dsp:sp modelId="{5963E82A-5BD0-4FE6-813C-6E3681CFBF9D}">
      <dsp:nvSpPr>
        <dsp:cNvPr id="0" name=""/>
        <dsp:cNvSpPr/>
      </dsp:nvSpPr>
      <dsp:spPr>
        <a:xfrm>
          <a:off x="0" y="0"/>
          <a:ext cx="3292409" cy="5924687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PRINCIPAIS PROBLEMAS</a:t>
          </a:r>
          <a:endParaRPr lang="pt-BR" sz="2800" b="1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160722" y="160722"/>
        <a:ext cx="2970965" cy="560324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CA9578-203F-4CF0-9FDF-FC42E36A72C7}">
      <dsp:nvSpPr>
        <dsp:cNvPr id="0" name=""/>
        <dsp:cNvSpPr/>
      </dsp:nvSpPr>
      <dsp:spPr>
        <a:xfrm>
          <a:off x="0" y="2094673"/>
          <a:ext cx="10283482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8113" tIns="1353820" rIns="798113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2800" kern="1200" dirty="0"/>
        </a:p>
      </dsp:txBody>
      <dsp:txXfrm>
        <a:off x="0" y="2094673"/>
        <a:ext cx="10283482" cy="1638000"/>
      </dsp:txXfrm>
    </dsp:sp>
    <dsp:sp modelId="{94EC9610-F0CA-4BEB-BDE2-4F76C89B050C}">
      <dsp:nvSpPr>
        <dsp:cNvPr id="0" name=""/>
        <dsp:cNvSpPr/>
      </dsp:nvSpPr>
      <dsp:spPr>
        <a:xfrm>
          <a:off x="570630" y="1026631"/>
          <a:ext cx="9081261" cy="2237723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084" tIns="0" rIns="272084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b="1" kern="1200" dirty="0">
              <a:solidFill>
                <a:schemeClr val="tx1"/>
              </a:solidFill>
            </a:rPr>
            <a:t>SITUAÇÕES ENCONTRADAS</a:t>
          </a:r>
        </a:p>
      </dsp:txBody>
      <dsp:txXfrm>
        <a:off x="679867" y="1135868"/>
        <a:ext cx="8862787" cy="201924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A92A6E-1332-4481-8222-B1B441605805}">
      <dsp:nvSpPr>
        <dsp:cNvPr id="0" name=""/>
        <dsp:cNvSpPr/>
      </dsp:nvSpPr>
      <dsp:spPr>
        <a:xfrm>
          <a:off x="0" y="2158291"/>
          <a:ext cx="10283482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01DF19-366F-4D94-937D-89764F738306}">
      <dsp:nvSpPr>
        <dsp:cNvPr id="0" name=""/>
        <dsp:cNvSpPr/>
      </dsp:nvSpPr>
      <dsp:spPr>
        <a:xfrm>
          <a:off x="583335" y="957756"/>
          <a:ext cx="9055851" cy="2364959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084" tIns="0" rIns="272084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b="1" kern="1200" dirty="0">
              <a:solidFill>
                <a:schemeClr val="tx1"/>
              </a:solidFill>
            </a:rPr>
            <a:t>O CONTROLE DAS FONTES DE RECURSOS NAS CLASSES 7 E 8</a:t>
          </a:r>
        </a:p>
      </dsp:txBody>
      <dsp:txXfrm>
        <a:off x="698783" y="1073204"/>
        <a:ext cx="8824955" cy="213406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7DAE2-35DA-4F0B-AFE1-5312C7F8796D}">
      <dsp:nvSpPr>
        <dsp:cNvPr id="0" name=""/>
        <dsp:cNvSpPr/>
      </dsp:nvSpPr>
      <dsp:spPr>
        <a:xfrm rot="5400000">
          <a:off x="4852501" y="-420886"/>
          <a:ext cx="6067267" cy="6909054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3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Verifica se </a:t>
          </a:r>
          <a:r>
            <a:rPr lang="pt-BR" sz="3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∑SF Conta 7211XXXXX = ∑SF Conta 8211XXXXX, para cada chave (grupo; especificação, detalhamento; complemento);</a:t>
          </a:r>
          <a:endParaRPr lang="pt-BR" sz="3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3200" kern="1200" dirty="0">
              <a:latin typeface="+mn-lt"/>
            </a:rPr>
            <a:t>SF contas 7.2.1.1= SI ND do mês de janeiro + movimento acumulado (débito – crédito) de janeiro até o mês atual;</a:t>
          </a:r>
          <a:endParaRPr lang="pt-BR" sz="3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3200" b="0" i="0" kern="1200" dirty="0"/>
            <a:t>SF contas 8.2.1.1 = </a:t>
          </a:r>
          <a:r>
            <a:rPr lang="pt-BR" sz="3200" kern="1200" dirty="0">
              <a:latin typeface="+mn-lt"/>
            </a:rPr>
            <a:t>SI NC</a:t>
          </a:r>
          <a:r>
            <a:rPr lang="pt-BR" sz="3200" b="0" i="0" kern="1200" dirty="0"/>
            <a:t> do mês de janeiro + movimento acumulado (crédito - débito) de janeiro até o mês atual.</a:t>
          </a:r>
          <a:endParaRPr lang="pt-BR" sz="3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sp:txBody>
      <dsp:txXfrm rot="-5400000">
        <a:off x="4431608" y="296187"/>
        <a:ext cx="6612874" cy="5474907"/>
      </dsp:txXfrm>
    </dsp:sp>
    <dsp:sp modelId="{5963E82A-5BD0-4FE6-813C-6E3681CFBF9D}">
      <dsp:nvSpPr>
        <dsp:cNvPr id="0" name=""/>
        <dsp:cNvSpPr/>
      </dsp:nvSpPr>
      <dsp:spPr>
        <a:xfrm>
          <a:off x="21694" y="0"/>
          <a:ext cx="4427035" cy="6061332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b="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NOVA CONSISTÊNCIA IMPEDITIVA– integridade entre as classes 7 e 8</a:t>
          </a:r>
          <a:endParaRPr lang="pt-BR" sz="28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237804" y="216110"/>
        <a:ext cx="3994815" cy="5629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5DBB9-39FE-9444-A7FB-7AEACF74D5EA}" type="datetimeFigureOut">
              <a:rPr lang="pt-BR" smtClean="0"/>
              <a:t>11/02/2022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E8A0BB-D40F-BD43-9AFE-99C6FB41E13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2965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28867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9172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7389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78681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544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76910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04780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36614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53026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9708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3688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49481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42127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7266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13206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02227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887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83399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43020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06140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391579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908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080862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847651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32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348016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07261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689416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35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516583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212910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37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675565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38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156790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39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4541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8376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0849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5243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71082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0313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8A0BB-D40F-BD43-9AFE-99C6FB41E13F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8463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652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67C5D920-5ADB-A547-A137-E6A10A8B6A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55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297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B43442B-5B9A-9944-8E9E-C4EBBAAEB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3921A0D-7F0A-0749-A9D7-93CC555FD7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5361E2F-44CD-054C-BB3F-37BC3108E7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A2289-C69A-0D4C-900A-4229BC719EE8}" type="datetimeFigureOut">
              <a:rPr lang="pt-BR" smtClean="0"/>
              <a:t>11/02/2022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E43F167-A468-C445-BDEC-E33A63A0A8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BDC083B-E3E2-F54B-B318-6346D688E1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D151C-B591-C54B-B3AB-9E5A9E7E1F33}" type="slidenum">
              <a:rPr lang="pt-BR" smtClean="0"/>
              <a:t>‹nº›</a:t>
            </a:fld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36F5AA56-3719-9D40-A076-DB995CB287C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55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02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257DC2EE-3017-844C-B303-699D99069710}"/>
              </a:ext>
            </a:extLst>
          </p:cNvPr>
          <p:cNvSpPr txBox="1"/>
          <p:nvPr/>
        </p:nvSpPr>
        <p:spPr>
          <a:xfrm>
            <a:off x="643357" y="5631677"/>
            <a:ext cx="61814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</a:rPr>
              <a:t>ANTONIO JOSÉ BOLSONI</a:t>
            </a:r>
          </a:p>
          <a:p>
            <a:r>
              <a:rPr lang="pt-BR" dirty="0">
                <a:solidFill>
                  <a:schemeClr val="bg1"/>
                </a:solidFill>
              </a:rPr>
              <a:t>AUDITOR DE CONTROLE EXTERNO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344047" y="4154553"/>
            <a:ext cx="1140126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b="1" dirty="0">
                <a:solidFill>
                  <a:schemeClr val="bg1"/>
                </a:solidFill>
              </a:rPr>
              <a:t>Matriz de Saldos Contábeis 2022 e o “De/Para” das Fontes de Recursos</a:t>
            </a:r>
          </a:p>
          <a:p>
            <a:r>
              <a:rPr lang="pt-BR" sz="44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57DC2EE-3017-844C-B303-699D99069710}"/>
              </a:ext>
            </a:extLst>
          </p:cNvPr>
          <p:cNvSpPr txBox="1"/>
          <p:nvPr/>
        </p:nvSpPr>
        <p:spPr>
          <a:xfrm>
            <a:off x="10026869" y="6185675"/>
            <a:ext cx="1764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Fevereiro/2022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280986" y="466725"/>
            <a:ext cx="115273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bg1"/>
                </a:solidFill>
              </a:rPr>
              <a:t>Cidades Contas - Evento Orientativo</a:t>
            </a:r>
          </a:p>
        </p:txBody>
      </p:sp>
    </p:spTree>
    <p:extLst>
      <p:ext uri="{BB962C8B-B14F-4D97-AF65-F5344CB8AC3E}">
        <p14:creationId xmlns:p14="http://schemas.microsoft.com/office/powerpoint/2010/main" val="3996033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89916" y="294370"/>
            <a:ext cx="11649075" cy="833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endParaRPr lang="pt-BR" sz="2800" b="1" i="1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771EB81-41C6-47A3-A177-6AF3571BFFA2}"/>
              </a:ext>
            </a:extLst>
          </p:cNvPr>
          <p:cNvSpPr txBox="1"/>
          <p:nvPr/>
        </p:nvSpPr>
        <p:spPr>
          <a:xfrm>
            <a:off x="1116157" y="205768"/>
            <a:ext cx="9596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FERRAMENTA “DE/PARA” – COMO UTILIZAR</a:t>
            </a:r>
          </a:p>
        </p:txBody>
      </p:sp>
      <p:pic>
        <p:nvPicPr>
          <p:cNvPr id="8" name="Imagem 7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FE79A120-BFB6-481A-9F19-EDCECB663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047" y="852099"/>
            <a:ext cx="11105944" cy="578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732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89916" y="294370"/>
            <a:ext cx="11649075" cy="833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endParaRPr lang="pt-BR" sz="2800" b="1" i="1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771EB81-41C6-47A3-A177-6AF3571BFFA2}"/>
              </a:ext>
            </a:extLst>
          </p:cNvPr>
          <p:cNvSpPr txBox="1"/>
          <p:nvPr/>
        </p:nvSpPr>
        <p:spPr>
          <a:xfrm>
            <a:off x="1116157" y="205768"/>
            <a:ext cx="9596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FERRAMENTA “DE/PARA” – COMO UTILIZAR</a:t>
            </a:r>
          </a:p>
        </p:txBody>
      </p:sp>
      <p:pic>
        <p:nvPicPr>
          <p:cNvPr id="4" name="Imagem 3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CB6D2291-6688-4441-9EF0-63C6FCD4E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09" y="852099"/>
            <a:ext cx="11285982" cy="588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940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661667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FERRAMENTA “DE/PARA – COMO UTILIZAR”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922015899"/>
              </p:ext>
            </p:extLst>
          </p:nvPr>
        </p:nvGraphicFramePr>
        <p:xfrm>
          <a:off x="430924" y="987972"/>
          <a:ext cx="11340662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51714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661667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MSC 2022 – FONTES DE RECURSOS E O “DE/PARA”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293749961"/>
              </p:ext>
            </p:extLst>
          </p:nvPr>
        </p:nvGraphicFramePr>
        <p:xfrm>
          <a:off x="430924" y="784027"/>
          <a:ext cx="11340662" cy="59362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89490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661667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MSC 2022 – FONTES DE RECURSOS E O “DE/PARA”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075934372"/>
              </p:ext>
            </p:extLst>
          </p:nvPr>
        </p:nvGraphicFramePr>
        <p:xfrm>
          <a:off x="430924" y="784027"/>
          <a:ext cx="11340662" cy="59362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40019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89916" y="294370"/>
            <a:ext cx="11649075" cy="833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endParaRPr lang="pt-BR" sz="2800" b="1" i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881133720"/>
              </p:ext>
            </p:extLst>
          </p:nvPr>
        </p:nvGraphicFramePr>
        <p:xfrm>
          <a:off x="984738" y="1171292"/>
          <a:ext cx="10283483" cy="454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aixaDeTexto 6">
            <a:extLst>
              <a:ext uri="{FF2B5EF4-FFF2-40B4-BE49-F238E27FC236}">
                <a16:creationId xmlns:a16="http://schemas.microsoft.com/office/drawing/2014/main" id="{C36345B3-D3CD-4921-9427-7E1705668B0D}"/>
              </a:ext>
            </a:extLst>
          </p:cNvPr>
          <p:cNvSpPr txBox="1"/>
          <p:nvPr/>
        </p:nvSpPr>
        <p:spPr>
          <a:xfrm>
            <a:off x="661667" y="294370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MSC 2022 – FONTES DE RECURSOS E O “DE/PARA”</a:t>
            </a:r>
          </a:p>
        </p:txBody>
      </p:sp>
    </p:spTree>
    <p:extLst>
      <p:ext uri="{BB962C8B-B14F-4D97-AF65-F5344CB8AC3E}">
        <p14:creationId xmlns:p14="http://schemas.microsoft.com/office/powerpoint/2010/main" val="945611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22FE9BF6-09A8-433D-8D7C-172D0B4F8C9F}"/>
              </a:ext>
            </a:extLst>
          </p:cNvPr>
          <p:cNvSpPr txBox="1"/>
          <p:nvPr/>
        </p:nvSpPr>
        <p:spPr>
          <a:xfrm>
            <a:off x="661667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“DE/PARA” – 1 PARA 1</a:t>
            </a:r>
          </a:p>
        </p:txBody>
      </p:sp>
      <p:pic>
        <p:nvPicPr>
          <p:cNvPr id="6" name="Imagem 5" descr="Texto&#10;&#10;Descrição gerada automaticamente">
            <a:extLst>
              <a:ext uri="{FF2B5EF4-FFF2-40B4-BE49-F238E27FC236}">
                <a16:creationId xmlns:a16="http://schemas.microsoft.com/office/drawing/2014/main" id="{5F360DCC-5883-488B-94D1-0ECDF10B5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61" y="713995"/>
            <a:ext cx="11971646" cy="600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303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22FE9BF6-09A8-433D-8D7C-172D0B4F8C9F}"/>
              </a:ext>
            </a:extLst>
          </p:cNvPr>
          <p:cNvSpPr txBox="1"/>
          <p:nvPr/>
        </p:nvSpPr>
        <p:spPr>
          <a:xfrm>
            <a:off x="661667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“DE/PARA” FR – DIVERSAS PARA 1</a:t>
            </a:r>
          </a:p>
        </p:txBody>
      </p:sp>
      <p:pic>
        <p:nvPicPr>
          <p:cNvPr id="3" name="Imagem 2" descr="Uma imagem contendo Texto&#10;&#10;Descrição gerada automaticamente">
            <a:extLst>
              <a:ext uri="{FF2B5EF4-FFF2-40B4-BE49-F238E27FC236}">
                <a16:creationId xmlns:a16="http://schemas.microsoft.com/office/drawing/2014/main" id="{C6F40E36-2B4E-4947-AF2C-8F47D5D34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73" y="914400"/>
            <a:ext cx="11901356" cy="567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0758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Tabela&#10;&#10;Descrição gerada automaticamente com confiança média">
            <a:extLst>
              <a:ext uri="{FF2B5EF4-FFF2-40B4-BE49-F238E27FC236}">
                <a16:creationId xmlns:a16="http://schemas.microsoft.com/office/drawing/2014/main" id="{365662DE-A61F-458B-B6A0-13039A27F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359" y="784025"/>
            <a:ext cx="11901976" cy="5936279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618A3B47-9877-4AF9-86C0-305DF789615D}"/>
              </a:ext>
            </a:extLst>
          </p:cNvPr>
          <p:cNvSpPr txBox="1"/>
          <p:nvPr/>
        </p:nvSpPr>
        <p:spPr>
          <a:xfrm>
            <a:off x="661667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“DE/PARA” - DIVERSAS FONTES DE DESTINO POSSÍVEIS</a:t>
            </a:r>
          </a:p>
        </p:txBody>
      </p:sp>
    </p:spTree>
    <p:extLst>
      <p:ext uri="{BB962C8B-B14F-4D97-AF65-F5344CB8AC3E}">
        <p14:creationId xmlns:p14="http://schemas.microsoft.com/office/powerpoint/2010/main" val="7151052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abela, Linha do tempo&#10;&#10;Descrição gerada automaticamente">
            <a:extLst>
              <a:ext uri="{FF2B5EF4-FFF2-40B4-BE49-F238E27FC236}">
                <a16:creationId xmlns:a16="http://schemas.microsoft.com/office/drawing/2014/main" id="{D5969EA9-51D4-4672-A374-DC8752B3C4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784" y="653188"/>
            <a:ext cx="11518711" cy="6140348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19FFD063-5A83-4188-BB90-31A22E9D15D0}"/>
              </a:ext>
            </a:extLst>
          </p:cNvPr>
          <p:cNvSpPr txBox="1"/>
          <p:nvPr/>
        </p:nvSpPr>
        <p:spPr>
          <a:xfrm>
            <a:off x="661667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“DE/PARA” FR – PROBLEMAS</a:t>
            </a:r>
          </a:p>
        </p:txBody>
      </p:sp>
    </p:spTree>
    <p:extLst>
      <p:ext uri="{BB962C8B-B14F-4D97-AF65-F5344CB8AC3E}">
        <p14:creationId xmlns:p14="http://schemas.microsoft.com/office/powerpoint/2010/main" val="1860108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89916" y="294370"/>
            <a:ext cx="11649075" cy="833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endParaRPr lang="pt-BR" sz="2800" b="1" i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1116157" y="387920"/>
            <a:ext cx="9596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MSC 2022 – FERRAMENTA “DE/PARA”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25903952"/>
              </p:ext>
            </p:extLst>
          </p:nvPr>
        </p:nvGraphicFramePr>
        <p:xfrm>
          <a:off x="942535" y="1171292"/>
          <a:ext cx="10522634" cy="4104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51554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383D73B-0DFD-4296-8DD0-23DF4C2CF736}"/>
              </a:ext>
            </a:extLst>
          </p:cNvPr>
          <p:cNvSpPr txBox="1"/>
          <p:nvPr/>
        </p:nvSpPr>
        <p:spPr>
          <a:xfrm>
            <a:off x="661667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“DE/PARA” FR – PROBLEMAS</a:t>
            </a:r>
          </a:p>
        </p:txBody>
      </p:sp>
      <p:pic>
        <p:nvPicPr>
          <p:cNvPr id="3" name="Imagem 2" descr="Uma imagem contendo Texto&#10;&#10;Descrição gerada automaticamente">
            <a:extLst>
              <a:ext uri="{FF2B5EF4-FFF2-40B4-BE49-F238E27FC236}">
                <a16:creationId xmlns:a16="http://schemas.microsoft.com/office/drawing/2014/main" id="{37B30737-983D-434F-B8F2-206287EE8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860" y="735780"/>
            <a:ext cx="11594931" cy="6046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6502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383D73B-0DFD-4296-8DD0-23DF4C2CF736}"/>
              </a:ext>
            </a:extLst>
          </p:cNvPr>
          <p:cNvSpPr txBox="1"/>
          <p:nvPr/>
        </p:nvSpPr>
        <p:spPr>
          <a:xfrm>
            <a:off x="661667" y="46360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“DE/PARA” FR – PROBLEMAS</a:t>
            </a:r>
          </a:p>
        </p:txBody>
      </p:sp>
      <p:pic>
        <p:nvPicPr>
          <p:cNvPr id="5" name="Imagem 4" descr="Linha do tempo&#10;&#10;Descrição gerada automaticamente">
            <a:extLst>
              <a:ext uri="{FF2B5EF4-FFF2-40B4-BE49-F238E27FC236}">
                <a16:creationId xmlns:a16="http://schemas.microsoft.com/office/drawing/2014/main" id="{85D50F2D-AC69-4DA2-9C3A-D55C211C87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625" y="682388"/>
            <a:ext cx="11373631" cy="60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8998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383D73B-0DFD-4296-8DD0-23DF4C2CF736}"/>
              </a:ext>
            </a:extLst>
          </p:cNvPr>
          <p:cNvSpPr txBox="1"/>
          <p:nvPr/>
        </p:nvSpPr>
        <p:spPr>
          <a:xfrm>
            <a:off x="661667" y="46360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“DE/PARA” FR – PROBLEMAS</a:t>
            </a:r>
          </a:p>
        </p:txBody>
      </p:sp>
      <p:pic>
        <p:nvPicPr>
          <p:cNvPr id="7" name="Imagem 6" descr="Linha do tempo&#10;&#10;Descrição gerada automaticamente">
            <a:extLst>
              <a:ext uri="{FF2B5EF4-FFF2-40B4-BE49-F238E27FC236}">
                <a16:creationId xmlns:a16="http://schemas.microsoft.com/office/drawing/2014/main" id="{901174C4-6F2D-4949-BBEE-A80984CC2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774" y="1064524"/>
            <a:ext cx="11791812" cy="4640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892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383D73B-0DFD-4296-8DD0-23DF4C2CF736}"/>
              </a:ext>
            </a:extLst>
          </p:cNvPr>
          <p:cNvSpPr txBox="1"/>
          <p:nvPr/>
        </p:nvSpPr>
        <p:spPr>
          <a:xfrm>
            <a:off x="661667" y="46360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“DE/PARA” FR – PROBLEMAS</a:t>
            </a:r>
          </a:p>
        </p:txBody>
      </p:sp>
      <p:pic>
        <p:nvPicPr>
          <p:cNvPr id="3" name="Imagem 2" descr="Tabela&#10;&#10;Descrição gerada automaticamente">
            <a:extLst>
              <a:ext uri="{FF2B5EF4-FFF2-40B4-BE49-F238E27FC236}">
                <a16:creationId xmlns:a16="http://schemas.microsoft.com/office/drawing/2014/main" id="{5A0964A8-93F3-4156-98CE-29EB4205C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236" y="1091822"/>
            <a:ext cx="11743555" cy="507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5063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383D73B-0DFD-4296-8DD0-23DF4C2CF736}"/>
              </a:ext>
            </a:extLst>
          </p:cNvPr>
          <p:cNvSpPr txBox="1"/>
          <p:nvPr/>
        </p:nvSpPr>
        <p:spPr>
          <a:xfrm>
            <a:off x="661667" y="46360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“DE/PARA” FR – PROBLEMAS</a:t>
            </a:r>
          </a:p>
        </p:txBody>
      </p:sp>
      <p:pic>
        <p:nvPicPr>
          <p:cNvPr id="5" name="Imagem 4" descr="Gráfico, Gráfico de mapa de árvore&#10;&#10;Descrição gerada automaticamente">
            <a:extLst>
              <a:ext uri="{FF2B5EF4-FFF2-40B4-BE49-F238E27FC236}">
                <a16:creationId xmlns:a16="http://schemas.microsoft.com/office/drawing/2014/main" id="{749A4A02-49C4-4793-A468-2AC62368D2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570" y="996287"/>
            <a:ext cx="11656435" cy="5459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3896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383D73B-0DFD-4296-8DD0-23DF4C2CF736}"/>
              </a:ext>
            </a:extLst>
          </p:cNvPr>
          <p:cNvSpPr txBox="1"/>
          <p:nvPr/>
        </p:nvSpPr>
        <p:spPr>
          <a:xfrm>
            <a:off x="661667" y="46360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FONTES QUE NÃO EXIGEM “DE/PARA” </a:t>
            </a:r>
          </a:p>
        </p:txBody>
      </p:sp>
      <p:pic>
        <p:nvPicPr>
          <p:cNvPr id="9" name="Imagem 8" descr="Tabela&#10;&#10;Descrição gerada automaticamente">
            <a:extLst>
              <a:ext uri="{FF2B5EF4-FFF2-40B4-BE49-F238E27FC236}">
                <a16:creationId xmlns:a16="http://schemas.microsoft.com/office/drawing/2014/main" id="{8C4AC679-89BD-40DE-9061-6A93CD1C3F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491" y="791570"/>
            <a:ext cx="11765017" cy="543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657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383D73B-0DFD-4296-8DD0-23DF4C2CF736}"/>
              </a:ext>
            </a:extLst>
          </p:cNvPr>
          <p:cNvSpPr txBox="1"/>
          <p:nvPr/>
        </p:nvSpPr>
        <p:spPr>
          <a:xfrm>
            <a:off x="661667" y="46360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FONTES SEM CORRESPONDENTES NO TCEES</a:t>
            </a:r>
          </a:p>
        </p:txBody>
      </p:sp>
      <p:pic>
        <p:nvPicPr>
          <p:cNvPr id="6" name="Imagem 5" descr="Tabela&#10;&#10;Descrição gerada automaticamente">
            <a:extLst>
              <a:ext uri="{FF2B5EF4-FFF2-40B4-BE49-F238E27FC236}">
                <a16:creationId xmlns:a16="http://schemas.microsoft.com/office/drawing/2014/main" id="{2547F7EE-5B18-4377-B84A-CC3B0C639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666" y="794970"/>
            <a:ext cx="11362011" cy="588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6906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89916" y="294370"/>
            <a:ext cx="11649075" cy="833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endParaRPr lang="pt-BR" sz="2800" b="1" i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1116157" y="387920"/>
            <a:ext cx="9596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chemeClr val="accent1">
                    <a:lumMod val="50000"/>
                  </a:schemeClr>
                </a:solidFill>
              </a:rPr>
              <a:t>PCM 2022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177117650"/>
              </p:ext>
            </p:extLst>
          </p:nvPr>
        </p:nvGraphicFramePr>
        <p:xfrm>
          <a:off x="984738" y="1171292"/>
          <a:ext cx="10283483" cy="454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840893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75648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CONTROLE DAS FONTES DE RECURSOS</a:t>
            </a:r>
            <a:endParaRPr lang="pt-BR" sz="36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544360052"/>
              </p:ext>
            </p:extLst>
          </p:nvPr>
        </p:nvGraphicFramePr>
        <p:xfrm>
          <a:off x="430924" y="647113"/>
          <a:ext cx="11340662" cy="6073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882037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996306B0-3D69-4790-BA8D-DE7649B32312}"/>
              </a:ext>
            </a:extLst>
          </p:cNvPr>
          <p:cNvSpPr txBox="1"/>
          <p:nvPr/>
        </p:nvSpPr>
        <p:spPr>
          <a:xfrm>
            <a:off x="775648" y="278372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ERRO COMUM - CONTROLE DAS FONTES DE RECURSOS</a:t>
            </a:r>
            <a:endParaRPr lang="pt-BR" sz="3600" b="1" dirty="0"/>
          </a:p>
        </p:txBody>
      </p:sp>
      <p:pic>
        <p:nvPicPr>
          <p:cNvPr id="10" name="Imagem 9" descr="Texto&#10;&#10;Descrição gerada automaticamente">
            <a:extLst>
              <a:ext uri="{FF2B5EF4-FFF2-40B4-BE49-F238E27FC236}">
                <a16:creationId xmlns:a16="http://schemas.microsoft.com/office/drawing/2014/main" id="{401E7FFA-DACD-4F56-A223-50EC4DB0C4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57" y="2194560"/>
            <a:ext cx="11789024" cy="278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016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89916" y="294370"/>
            <a:ext cx="11649075" cy="833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endParaRPr lang="pt-BR" sz="2800" b="1" i="1" dirty="0"/>
          </a:p>
        </p:txBody>
      </p:sp>
      <p:pic>
        <p:nvPicPr>
          <p:cNvPr id="4" name="Imagem 3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2283530C-C7C0-4BB2-AD86-E677C02449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857" y="869332"/>
            <a:ext cx="10677379" cy="572189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2771EB81-41C6-47A3-A177-6AF3571BFFA2}"/>
              </a:ext>
            </a:extLst>
          </p:cNvPr>
          <p:cNvSpPr txBox="1"/>
          <p:nvPr/>
        </p:nvSpPr>
        <p:spPr>
          <a:xfrm>
            <a:off x="1116157" y="266778"/>
            <a:ext cx="9596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FERRAMENTA “DE/PARA” – COMO UTILIZAR</a:t>
            </a:r>
          </a:p>
        </p:txBody>
      </p:sp>
    </p:spTree>
    <p:extLst>
      <p:ext uri="{BB962C8B-B14F-4D97-AF65-F5344CB8AC3E}">
        <p14:creationId xmlns:p14="http://schemas.microsoft.com/office/powerpoint/2010/main" val="18218995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89916" y="294370"/>
            <a:ext cx="11649075" cy="833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endParaRPr lang="pt-BR" sz="2800" b="1" i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1116157" y="387920"/>
            <a:ext cx="9596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chemeClr val="accent1">
                    <a:lumMod val="50000"/>
                  </a:schemeClr>
                </a:solidFill>
              </a:rPr>
              <a:t>PCM 2022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826988333"/>
              </p:ext>
            </p:extLst>
          </p:nvPr>
        </p:nvGraphicFramePr>
        <p:xfrm>
          <a:off x="772711" y="1460309"/>
          <a:ext cx="10459396" cy="47221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830757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75648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GRUPOS DE FONTES</a:t>
            </a:r>
            <a:endParaRPr lang="pt-BR" sz="36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806949136"/>
              </p:ext>
            </p:extLst>
          </p:nvPr>
        </p:nvGraphicFramePr>
        <p:xfrm>
          <a:off x="430924" y="656215"/>
          <a:ext cx="11340662" cy="6064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214761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75648" y="0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GRUPOS DE FONTES</a:t>
            </a:r>
            <a:endParaRPr lang="pt-BR" sz="36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603858047"/>
              </p:ext>
            </p:extLst>
          </p:nvPr>
        </p:nvGraphicFramePr>
        <p:xfrm>
          <a:off x="121434" y="633047"/>
          <a:ext cx="11864239" cy="6087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866745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75648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GRUPOS DE FONTES</a:t>
            </a:r>
            <a:endParaRPr lang="pt-BR" sz="36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775504754"/>
              </p:ext>
            </p:extLst>
          </p:nvPr>
        </p:nvGraphicFramePr>
        <p:xfrm>
          <a:off x="430924" y="987972"/>
          <a:ext cx="11340662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934679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75648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GRUPOS DE FONTES</a:t>
            </a:r>
            <a:endParaRPr lang="pt-BR" sz="36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304826929"/>
              </p:ext>
            </p:extLst>
          </p:nvPr>
        </p:nvGraphicFramePr>
        <p:xfrm>
          <a:off x="430924" y="987972"/>
          <a:ext cx="11340662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92100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75648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GRUPOS DE FONTES</a:t>
            </a:r>
            <a:endParaRPr lang="pt-BR" sz="36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702508332"/>
              </p:ext>
            </p:extLst>
          </p:nvPr>
        </p:nvGraphicFramePr>
        <p:xfrm>
          <a:off x="430924" y="987972"/>
          <a:ext cx="11340662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092028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75648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GRUPOS DE FONTES</a:t>
            </a:r>
            <a:endParaRPr lang="pt-BR" sz="36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54920645"/>
              </p:ext>
            </p:extLst>
          </p:nvPr>
        </p:nvGraphicFramePr>
        <p:xfrm>
          <a:off x="430924" y="647114"/>
          <a:ext cx="11340662" cy="6073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715014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75648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GRUPOS DE FONTES E AS RETENÇÕES</a:t>
            </a:r>
            <a:endParaRPr lang="pt-BR" sz="36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803945538"/>
              </p:ext>
            </p:extLst>
          </p:nvPr>
        </p:nvGraphicFramePr>
        <p:xfrm>
          <a:off x="430924" y="784025"/>
          <a:ext cx="11340662" cy="5936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990588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75648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GRUPOS DE FONTES</a:t>
            </a:r>
            <a:endParaRPr lang="pt-BR" sz="36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96270332"/>
              </p:ext>
            </p:extLst>
          </p:nvPr>
        </p:nvGraphicFramePr>
        <p:xfrm>
          <a:off x="430924" y="688489"/>
          <a:ext cx="11340662" cy="5785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141164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75648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GRUPOS DE FONTES</a:t>
            </a:r>
            <a:endParaRPr lang="pt-BR" sz="36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761056528"/>
              </p:ext>
            </p:extLst>
          </p:nvPr>
        </p:nvGraphicFramePr>
        <p:xfrm>
          <a:off x="430924" y="688489"/>
          <a:ext cx="11340662" cy="5785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45576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661667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CARREGAMENTO DAS FONTES NO SICONFI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064711530"/>
              </p:ext>
            </p:extLst>
          </p:nvPr>
        </p:nvGraphicFramePr>
        <p:xfrm>
          <a:off x="430924" y="914400"/>
          <a:ext cx="11340662" cy="5641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026597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257DC2EE-3017-844C-B303-699D99069710}"/>
              </a:ext>
            </a:extLst>
          </p:cNvPr>
          <p:cNvSpPr txBox="1"/>
          <p:nvPr/>
        </p:nvSpPr>
        <p:spPr>
          <a:xfrm>
            <a:off x="757657" y="1028343"/>
            <a:ext cx="618149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</a:rPr>
              <a:t>Equipe de negócio</a:t>
            </a:r>
          </a:p>
          <a:p>
            <a:r>
              <a:rPr lang="pt-BR" sz="2000" dirty="0">
                <a:solidFill>
                  <a:schemeClr val="bg1"/>
                </a:solidFill>
              </a:rPr>
              <a:t>Antônio José Bolsoni - gestor de negócio</a:t>
            </a:r>
          </a:p>
          <a:p>
            <a:r>
              <a:rPr lang="pt-BR" sz="2000" dirty="0">
                <a:solidFill>
                  <a:schemeClr val="bg1"/>
                </a:solidFill>
              </a:rPr>
              <a:t>Alexandre Rios Pechir</a:t>
            </a:r>
          </a:p>
          <a:p>
            <a:r>
              <a:rPr lang="pt-BR" sz="2000" dirty="0">
                <a:solidFill>
                  <a:schemeClr val="bg1"/>
                </a:solidFill>
              </a:rPr>
              <a:t>Beatriz Augusta Simmer</a:t>
            </a:r>
          </a:p>
          <a:p>
            <a:r>
              <a:rPr lang="pt-BR" sz="2000" dirty="0">
                <a:solidFill>
                  <a:schemeClr val="bg1"/>
                </a:solidFill>
              </a:rPr>
              <a:t>José Carlos Viana Gonçalves</a:t>
            </a:r>
          </a:p>
          <a:p>
            <a:r>
              <a:rPr lang="pt-BR" sz="2000" dirty="0">
                <a:solidFill>
                  <a:schemeClr val="bg1"/>
                </a:solidFill>
              </a:rPr>
              <a:t>Luis Gustavo S. de Carvalho</a:t>
            </a:r>
          </a:p>
          <a:p>
            <a:r>
              <a:rPr lang="pt-BR" sz="2000" dirty="0">
                <a:solidFill>
                  <a:schemeClr val="bg1"/>
                </a:solidFill>
              </a:rPr>
              <a:t>Rejane Maria Luchi de Carvalho </a:t>
            </a:r>
          </a:p>
          <a:p>
            <a:r>
              <a:rPr lang="pt-BR" sz="2000" dirty="0">
                <a:solidFill>
                  <a:schemeClr val="bg1"/>
                </a:solidFill>
              </a:rPr>
              <a:t>Rodrigo Lubiana Zanotti</a:t>
            </a:r>
          </a:p>
          <a:p>
            <a:r>
              <a:rPr lang="pt-BR" sz="2000" dirty="0">
                <a:solidFill>
                  <a:schemeClr val="bg1"/>
                </a:solidFill>
              </a:rPr>
              <a:t>Romário Figueiredo</a:t>
            </a:r>
          </a:p>
          <a:p>
            <a:r>
              <a:rPr lang="pt-BR" sz="2000" dirty="0">
                <a:solidFill>
                  <a:schemeClr val="bg1"/>
                </a:solidFill>
              </a:rPr>
              <a:t>Silvio Roberto Lessa Amin</a:t>
            </a:r>
          </a:p>
          <a:p>
            <a:r>
              <a:rPr lang="pt-BR" sz="2000" dirty="0">
                <a:solidFill>
                  <a:schemeClr val="bg1"/>
                </a:solidFill>
              </a:rPr>
              <a:t>Jaderval Freire Júnior</a:t>
            </a:r>
          </a:p>
          <a:p>
            <a:endParaRPr lang="pt-BR" sz="2000" dirty="0">
              <a:solidFill>
                <a:schemeClr val="bg1"/>
              </a:solidFill>
            </a:endParaRPr>
          </a:p>
          <a:p>
            <a:r>
              <a:rPr lang="pt-BR" sz="2000" dirty="0">
                <a:solidFill>
                  <a:schemeClr val="bg1"/>
                </a:solidFill>
              </a:rPr>
              <a:t>Equipe de TI</a:t>
            </a:r>
          </a:p>
          <a:p>
            <a:r>
              <a:rPr lang="pt-BR" sz="2000" dirty="0">
                <a:solidFill>
                  <a:schemeClr val="bg1"/>
                </a:solidFill>
              </a:rPr>
              <a:t>Gleidson Bertollo - gestor de TI</a:t>
            </a:r>
          </a:p>
          <a:p>
            <a:r>
              <a:rPr lang="pt-BR" sz="2000" dirty="0">
                <a:solidFill>
                  <a:schemeClr val="bg1"/>
                </a:solidFill>
              </a:rPr>
              <a:t>Andre Gustavo Coelho de Almeida</a:t>
            </a:r>
          </a:p>
          <a:p>
            <a:r>
              <a:rPr lang="pt-BR" sz="2000" dirty="0">
                <a:solidFill>
                  <a:schemeClr val="bg1"/>
                </a:solidFill>
              </a:rPr>
              <a:t>Danilo Rodrigues de Brito</a:t>
            </a:r>
          </a:p>
          <a:p>
            <a:r>
              <a:rPr lang="pt-BR" sz="2000" dirty="0" err="1">
                <a:solidFill>
                  <a:schemeClr val="bg1"/>
                </a:solidFill>
              </a:rPr>
              <a:t>Dieter</a:t>
            </a:r>
            <a:r>
              <a:rPr lang="pt-BR" sz="2000" dirty="0">
                <a:solidFill>
                  <a:schemeClr val="bg1"/>
                </a:solidFill>
              </a:rPr>
              <a:t> </a:t>
            </a:r>
            <a:r>
              <a:rPr lang="pt-BR" sz="2000" dirty="0" err="1">
                <a:solidFill>
                  <a:schemeClr val="bg1"/>
                </a:solidFill>
              </a:rPr>
              <a:t>Mutiz</a:t>
            </a:r>
            <a:r>
              <a:rPr lang="pt-BR" sz="2000" dirty="0">
                <a:solidFill>
                  <a:schemeClr val="bg1"/>
                </a:solidFill>
              </a:rPr>
              <a:t> </a:t>
            </a:r>
            <a:r>
              <a:rPr lang="pt-BR" sz="2000" dirty="0" err="1">
                <a:solidFill>
                  <a:schemeClr val="bg1"/>
                </a:solidFill>
              </a:rPr>
              <a:t>Dauvila</a:t>
            </a:r>
            <a:endParaRPr lang="pt-BR" sz="2000" dirty="0">
              <a:solidFill>
                <a:schemeClr val="bg1"/>
              </a:solidFill>
            </a:endParaRPr>
          </a:p>
          <a:p>
            <a:r>
              <a:rPr lang="pt-BR" sz="2000" dirty="0">
                <a:solidFill>
                  <a:schemeClr val="bg1"/>
                </a:solidFill>
              </a:rPr>
              <a:t>Camilla Santana </a:t>
            </a:r>
            <a:r>
              <a:rPr lang="pt-BR" sz="2000" dirty="0" err="1">
                <a:solidFill>
                  <a:schemeClr val="bg1"/>
                </a:solidFill>
              </a:rPr>
              <a:t>Feu</a:t>
            </a:r>
            <a:r>
              <a:rPr lang="pt-BR" sz="2000" dirty="0">
                <a:solidFill>
                  <a:schemeClr val="bg1"/>
                </a:solidFill>
              </a:rPr>
              <a:t> </a:t>
            </a:r>
            <a:r>
              <a:rPr lang="pt-BR" sz="2000" dirty="0" err="1">
                <a:solidFill>
                  <a:schemeClr val="bg1"/>
                </a:solidFill>
              </a:rPr>
              <a:t>Seif</a:t>
            </a:r>
            <a:r>
              <a:rPr lang="pt-BR" sz="2000" dirty="0">
                <a:solidFill>
                  <a:schemeClr val="bg1"/>
                </a:solidFill>
              </a:rPr>
              <a:t> </a:t>
            </a:r>
            <a:r>
              <a:rPr lang="pt-BR" sz="2000" dirty="0" err="1">
                <a:solidFill>
                  <a:schemeClr val="bg1"/>
                </a:solidFill>
              </a:rPr>
              <a:t>Eddine</a:t>
            </a:r>
            <a:endParaRPr lang="pt-BR" sz="2000" dirty="0">
              <a:solidFill>
                <a:schemeClr val="bg1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757657" y="261612"/>
            <a:ext cx="42633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chemeClr val="bg1"/>
                </a:solidFill>
              </a:rPr>
              <a:t>Equipe Cidades Contas</a:t>
            </a:r>
          </a:p>
        </p:txBody>
      </p:sp>
    </p:spTree>
    <p:extLst>
      <p:ext uri="{BB962C8B-B14F-4D97-AF65-F5344CB8AC3E}">
        <p14:creationId xmlns:p14="http://schemas.microsoft.com/office/powerpoint/2010/main" val="6017321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257DC2EE-3017-844C-B303-699D99069710}"/>
              </a:ext>
            </a:extLst>
          </p:cNvPr>
          <p:cNvSpPr txBox="1"/>
          <p:nvPr/>
        </p:nvSpPr>
        <p:spPr>
          <a:xfrm>
            <a:off x="757657" y="5631677"/>
            <a:ext cx="61814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</a:rPr>
              <a:t>ANTONIO JOSÉ BOLSONI</a:t>
            </a:r>
          </a:p>
          <a:p>
            <a:r>
              <a:rPr lang="pt-BR" dirty="0">
                <a:solidFill>
                  <a:schemeClr val="bg1"/>
                </a:solidFill>
              </a:rPr>
              <a:t>AUDITOR DE CONTROLE EXTERNO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716711" y="1176012"/>
            <a:ext cx="42633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>
                <a:solidFill>
                  <a:schemeClr val="bg1"/>
                </a:solidFill>
              </a:rPr>
              <a:t>Obrigado!</a:t>
            </a:r>
          </a:p>
        </p:txBody>
      </p:sp>
    </p:spTree>
    <p:extLst>
      <p:ext uri="{BB962C8B-B14F-4D97-AF65-F5344CB8AC3E}">
        <p14:creationId xmlns:p14="http://schemas.microsoft.com/office/powerpoint/2010/main" val="80206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661667" y="137695"/>
            <a:ext cx="1086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CARREGAMENTO DAS FONTES NO SICONFI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783259176"/>
              </p:ext>
            </p:extLst>
          </p:nvPr>
        </p:nvGraphicFramePr>
        <p:xfrm>
          <a:off x="430924" y="914400"/>
          <a:ext cx="11340662" cy="5641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48251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89916" y="294370"/>
            <a:ext cx="11649075" cy="833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endParaRPr lang="pt-BR" sz="2800" b="1" i="1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771EB81-41C6-47A3-A177-6AF3571BFFA2}"/>
              </a:ext>
            </a:extLst>
          </p:cNvPr>
          <p:cNvSpPr txBox="1"/>
          <p:nvPr/>
        </p:nvSpPr>
        <p:spPr>
          <a:xfrm>
            <a:off x="1116157" y="205768"/>
            <a:ext cx="9596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ARQUIVO XLS – CARREGAMENTO NO SICONFI</a:t>
            </a:r>
          </a:p>
        </p:txBody>
      </p:sp>
      <p:pic>
        <p:nvPicPr>
          <p:cNvPr id="8" name="Imagem 7" descr="Tabela&#10;&#10;Descrição gerada automaticamente">
            <a:extLst>
              <a:ext uri="{FF2B5EF4-FFF2-40B4-BE49-F238E27FC236}">
                <a16:creationId xmlns:a16="http://schemas.microsoft.com/office/drawing/2014/main" id="{20D86AFC-89FC-40C4-AD7E-E223FA1EB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157" y="852099"/>
            <a:ext cx="9959686" cy="595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933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89916" y="294370"/>
            <a:ext cx="11649075" cy="833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endParaRPr lang="pt-BR" sz="2800" b="1" i="1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771EB81-41C6-47A3-A177-6AF3571BFFA2}"/>
              </a:ext>
            </a:extLst>
          </p:cNvPr>
          <p:cNvSpPr txBox="1"/>
          <p:nvPr/>
        </p:nvSpPr>
        <p:spPr>
          <a:xfrm>
            <a:off x="1116157" y="205768"/>
            <a:ext cx="9596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FERRAMENTA “DE/PARA” – COMO UTILIZAR</a:t>
            </a:r>
          </a:p>
        </p:txBody>
      </p:sp>
      <p:pic>
        <p:nvPicPr>
          <p:cNvPr id="5" name="Imagem 4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6EA0A3C3-A709-4952-8412-DF69ACAE45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912" y="763496"/>
            <a:ext cx="11250082" cy="583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826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89916" y="294370"/>
            <a:ext cx="11649075" cy="833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endParaRPr lang="pt-BR" sz="2800" b="1" i="1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771EB81-41C6-47A3-A177-6AF3571BFFA2}"/>
              </a:ext>
            </a:extLst>
          </p:cNvPr>
          <p:cNvSpPr txBox="1"/>
          <p:nvPr/>
        </p:nvSpPr>
        <p:spPr>
          <a:xfrm>
            <a:off x="1116157" y="205768"/>
            <a:ext cx="9596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FERRAMENTA “DE/PARA” – COMO UTILIZAR</a:t>
            </a:r>
          </a:p>
        </p:txBody>
      </p:sp>
      <p:pic>
        <p:nvPicPr>
          <p:cNvPr id="8" name="Imagem 7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D53B9D75-176B-414B-B47A-C1C4543FAA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09" y="717453"/>
            <a:ext cx="11504529" cy="594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29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89916" y="294370"/>
            <a:ext cx="11649075" cy="833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endParaRPr lang="pt-BR" sz="2800" b="1" i="1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771EB81-41C6-47A3-A177-6AF3571BFFA2}"/>
              </a:ext>
            </a:extLst>
          </p:cNvPr>
          <p:cNvSpPr txBox="1"/>
          <p:nvPr/>
        </p:nvSpPr>
        <p:spPr>
          <a:xfrm>
            <a:off x="1116157" y="205768"/>
            <a:ext cx="9596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70C0"/>
                </a:solidFill>
              </a:rPr>
              <a:t>FERRAMENTA “DE/PARA” – COMO UTILIZAR</a:t>
            </a:r>
          </a:p>
        </p:txBody>
      </p:sp>
      <p:pic>
        <p:nvPicPr>
          <p:cNvPr id="6" name="Imagem 5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C98D6667-3B3F-47B4-B10C-B4A2456960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81" y="940701"/>
            <a:ext cx="11012437" cy="526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4458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6962</TotalTime>
  <Words>1416</Words>
  <Application>Microsoft Office PowerPoint</Application>
  <PresentationFormat>Widescreen</PresentationFormat>
  <Paragraphs>166</Paragraphs>
  <Slides>41</Slides>
  <Notes>38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Calibri Light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Microsoft Office User</dc:creator>
  <cp:lastModifiedBy>Antonio Jose Bolsoni</cp:lastModifiedBy>
  <cp:revision>481</cp:revision>
  <dcterms:created xsi:type="dcterms:W3CDTF">2019-12-06T19:40:08Z</dcterms:created>
  <dcterms:modified xsi:type="dcterms:W3CDTF">2022-02-11T15:42:45Z</dcterms:modified>
</cp:coreProperties>
</file>